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3.png" ContentType="image/png"/>
  <Override PartName="/ppt/media/image4.png" ContentType="image/png"/>
  <Override PartName="/ppt/media/image27.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png" ContentType="image/png"/>
  <Override PartName="/ppt/media/image26.png" ContentType="image/png"/>
  <Override PartName="/ppt/media/image2.png" ContentType="image/png"/>
  <Override PartName="/ppt/media/image25.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media/image19.png" ContentType="image/png"/>
  <Override PartName="/ppt/media/image21.png" ContentType="image/png"/>
  <Override PartName="/ppt/media/image22.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9" name="PlaceHolder 2"/>
          <p:cNvSpPr>
            <a:spLocks noGrp="1"/>
          </p:cNvSpPr>
          <p:nvPr>
            <p:ph type="body"/>
          </p:nvPr>
        </p:nvSpPr>
        <p:spPr>
          <a:xfrm>
            <a:off x="1024560" y="364176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0" name="PlaceHolder 3"/>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2"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3"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4"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5" name="PlaceHolder 5"/>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7" name="PlaceHolder 2"/>
          <p:cNvSpPr>
            <a:spLocks noGrp="1"/>
          </p:cNvSpPr>
          <p:nvPr>
            <p:ph type="body"/>
          </p:nvPr>
        </p:nvSpPr>
        <p:spPr>
          <a:xfrm>
            <a:off x="102456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8" name="PlaceHolder 3"/>
          <p:cNvSpPr>
            <a:spLocks noGrp="1"/>
          </p:cNvSpPr>
          <p:nvPr>
            <p:ph type="body"/>
          </p:nvPr>
        </p:nvSpPr>
        <p:spPr>
          <a:xfrm>
            <a:off x="457128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39" name="PlaceHolder 4"/>
          <p:cNvSpPr>
            <a:spLocks noGrp="1"/>
          </p:cNvSpPr>
          <p:nvPr>
            <p:ph type="body"/>
          </p:nvPr>
        </p:nvSpPr>
        <p:spPr>
          <a:xfrm>
            <a:off x="811800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40" name="PlaceHolder 5"/>
          <p:cNvSpPr>
            <a:spLocks noGrp="1"/>
          </p:cNvSpPr>
          <p:nvPr>
            <p:ph type="body"/>
          </p:nvPr>
        </p:nvSpPr>
        <p:spPr>
          <a:xfrm>
            <a:off x="102456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41" name="PlaceHolder 6"/>
          <p:cNvSpPr>
            <a:spLocks noGrp="1"/>
          </p:cNvSpPr>
          <p:nvPr>
            <p:ph type="body"/>
          </p:nvPr>
        </p:nvSpPr>
        <p:spPr>
          <a:xfrm>
            <a:off x="457128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42" name="PlaceHolder 7"/>
          <p:cNvSpPr>
            <a:spLocks noGrp="1"/>
          </p:cNvSpPr>
          <p:nvPr>
            <p:ph type="body"/>
          </p:nvPr>
        </p:nvSpPr>
        <p:spPr>
          <a:xfrm>
            <a:off x="811800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1" name="PlaceHolder 2"/>
          <p:cNvSpPr>
            <a:spLocks noGrp="1"/>
          </p:cNvSpPr>
          <p:nvPr>
            <p:ph type="subTitle"/>
          </p:nvPr>
        </p:nvSpPr>
        <p:spPr>
          <a:xfrm>
            <a:off x="1024560" y="3641760"/>
            <a:ext cx="10489680" cy="955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3" name="PlaceHolder 2"/>
          <p:cNvSpPr>
            <a:spLocks noGrp="1"/>
          </p:cNvSpPr>
          <p:nvPr>
            <p:ph type="body"/>
          </p:nvPr>
        </p:nvSpPr>
        <p:spPr>
          <a:xfrm>
            <a:off x="1024560" y="3641760"/>
            <a:ext cx="1048968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5"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56"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85800" y="753480"/>
            <a:ext cx="10820160" cy="129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0"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1"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2"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 name="PlaceHolder 2"/>
          <p:cNvSpPr>
            <a:spLocks noGrp="1"/>
          </p:cNvSpPr>
          <p:nvPr>
            <p:ph type="subTitle"/>
          </p:nvPr>
        </p:nvSpPr>
        <p:spPr>
          <a:xfrm>
            <a:off x="1024560" y="3641760"/>
            <a:ext cx="10489680" cy="955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4"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5"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6" name="PlaceHolder 4"/>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8"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69"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0" name="PlaceHolder 4"/>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2" name="PlaceHolder 2"/>
          <p:cNvSpPr>
            <a:spLocks noGrp="1"/>
          </p:cNvSpPr>
          <p:nvPr>
            <p:ph type="body"/>
          </p:nvPr>
        </p:nvSpPr>
        <p:spPr>
          <a:xfrm>
            <a:off x="1024560" y="364176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3" name="PlaceHolder 3"/>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5"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6"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7"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78" name="PlaceHolder 5"/>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80" name="PlaceHolder 2"/>
          <p:cNvSpPr>
            <a:spLocks noGrp="1"/>
          </p:cNvSpPr>
          <p:nvPr>
            <p:ph type="body"/>
          </p:nvPr>
        </p:nvSpPr>
        <p:spPr>
          <a:xfrm>
            <a:off x="102456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1" name="PlaceHolder 3"/>
          <p:cNvSpPr>
            <a:spLocks noGrp="1"/>
          </p:cNvSpPr>
          <p:nvPr>
            <p:ph type="body"/>
          </p:nvPr>
        </p:nvSpPr>
        <p:spPr>
          <a:xfrm>
            <a:off x="457128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2" name="PlaceHolder 4"/>
          <p:cNvSpPr>
            <a:spLocks noGrp="1"/>
          </p:cNvSpPr>
          <p:nvPr>
            <p:ph type="body"/>
          </p:nvPr>
        </p:nvSpPr>
        <p:spPr>
          <a:xfrm>
            <a:off x="811800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3" name="PlaceHolder 5"/>
          <p:cNvSpPr>
            <a:spLocks noGrp="1"/>
          </p:cNvSpPr>
          <p:nvPr>
            <p:ph type="body"/>
          </p:nvPr>
        </p:nvSpPr>
        <p:spPr>
          <a:xfrm>
            <a:off x="102456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4" name="PlaceHolder 6"/>
          <p:cNvSpPr>
            <a:spLocks noGrp="1"/>
          </p:cNvSpPr>
          <p:nvPr>
            <p:ph type="body"/>
          </p:nvPr>
        </p:nvSpPr>
        <p:spPr>
          <a:xfrm>
            <a:off x="457128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85" name="PlaceHolder 7"/>
          <p:cNvSpPr>
            <a:spLocks noGrp="1"/>
          </p:cNvSpPr>
          <p:nvPr>
            <p:ph type="body"/>
          </p:nvPr>
        </p:nvSpPr>
        <p:spPr>
          <a:xfrm>
            <a:off x="811800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3" name="PlaceHolder 2"/>
          <p:cNvSpPr>
            <a:spLocks noGrp="1"/>
          </p:cNvSpPr>
          <p:nvPr>
            <p:ph type="subTitle"/>
          </p:nvPr>
        </p:nvSpPr>
        <p:spPr>
          <a:xfrm>
            <a:off x="1024560" y="3641760"/>
            <a:ext cx="10489680" cy="955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5" name="PlaceHolder 2"/>
          <p:cNvSpPr>
            <a:spLocks noGrp="1"/>
          </p:cNvSpPr>
          <p:nvPr>
            <p:ph type="body"/>
          </p:nvPr>
        </p:nvSpPr>
        <p:spPr>
          <a:xfrm>
            <a:off x="1024560" y="3641760"/>
            <a:ext cx="1048968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7"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98"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 name="PlaceHolder 2"/>
          <p:cNvSpPr>
            <a:spLocks noGrp="1"/>
          </p:cNvSpPr>
          <p:nvPr>
            <p:ph type="body"/>
          </p:nvPr>
        </p:nvSpPr>
        <p:spPr>
          <a:xfrm>
            <a:off x="1024560" y="3641760"/>
            <a:ext cx="1048968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85800" y="753480"/>
            <a:ext cx="10820160" cy="129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2"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03"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04"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6"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07"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08" name="PlaceHolder 4"/>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0"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11"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12" name="PlaceHolder 4"/>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4" name="PlaceHolder 2"/>
          <p:cNvSpPr>
            <a:spLocks noGrp="1"/>
          </p:cNvSpPr>
          <p:nvPr>
            <p:ph type="body"/>
          </p:nvPr>
        </p:nvSpPr>
        <p:spPr>
          <a:xfrm>
            <a:off x="1024560" y="364176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15" name="PlaceHolder 3"/>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7"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18"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19"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20" name="PlaceHolder 5"/>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2" name="PlaceHolder 2"/>
          <p:cNvSpPr>
            <a:spLocks noGrp="1"/>
          </p:cNvSpPr>
          <p:nvPr>
            <p:ph type="body"/>
          </p:nvPr>
        </p:nvSpPr>
        <p:spPr>
          <a:xfrm>
            <a:off x="102456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23" name="PlaceHolder 3"/>
          <p:cNvSpPr>
            <a:spLocks noGrp="1"/>
          </p:cNvSpPr>
          <p:nvPr>
            <p:ph type="body"/>
          </p:nvPr>
        </p:nvSpPr>
        <p:spPr>
          <a:xfrm>
            <a:off x="457128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24" name="PlaceHolder 4"/>
          <p:cNvSpPr>
            <a:spLocks noGrp="1"/>
          </p:cNvSpPr>
          <p:nvPr>
            <p:ph type="body"/>
          </p:nvPr>
        </p:nvSpPr>
        <p:spPr>
          <a:xfrm>
            <a:off x="811800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25" name="PlaceHolder 5"/>
          <p:cNvSpPr>
            <a:spLocks noGrp="1"/>
          </p:cNvSpPr>
          <p:nvPr>
            <p:ph type="body"/>
          </p:nvPr>
        </p:nvSpPr>
        <p:spPr>
          <a:xfrm>
            <a:off x="102456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26" name="PlaceHolder 6"/>
          <p:cNvSpPr>
            <a:spLocks noGrp="1"/>
          </p:cNvSpPr>
          <p:nvPr>
            <p:ph type="body"/>
          </p:nvPr>
        </p:nvSpPr>
        <p:spPr>
          <a:xfrm>
            <a:off x="457128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27" name="PlaceHolder 7"/>
          <p:cNvSpPr>
            <a:spLocks noGrp="1"/>
          </p:cNvSpPr>
          <p:nvPr>
            <p:ph type="body"/>
          </p:nvPr>
        </p:nvSpPr>
        <p:spPr>
          <a:xfrm>
            <a:off x="811800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6" name="PlaceHolder 2"/>
          <p:cNvSpPr>
            <a:spLocks noGrp="1"/>
          </p:cNvSpPr>
          <p:nvPr>
            <p:ph type="subTitle"/>
          </p:nvPr>
        </p:nvSpPr>
        <p:spPr>
          <a:xfrm>
            <a:off x="1024560" y="3641760"/>
            <a:ext cx="10489680" cy="955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38" name="PlaceHolder 2"/>
          <p:cNvSpPr>
            <a:spLocks noGrp="1"/>
          </p:cNvSpPr>
          <p:nvPr>
            <p:ph type="body"/>
          </p:nvPr>
        </p:nvSpPr>
        <p:spPr>
          <a:xfrm>
            <a:off x="1024560" y="3641760"/>
            <a:ext cx="1048968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3"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0"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41"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685800" y="753480"/>
            <a:ext cx="10820160" cy="129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5"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46"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47"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49"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50"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51" name="PlaceHolder 4"/>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53"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54"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55" name="PlaceHolder 4"/>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57" name="PlaceHolder 2"/>
          <p:cNvSpPr>
            <a:spLocks noGrp="1"/>
          </p:cNvSpPr>
          <p:nvPr>
            <p:ph type="body"/>
          </p:nvPr>
        </p:nvSpPr>
        <p:spPr>
          <a:xfrm>
            <a:off x="1024560" y="364176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58" name="PlaceHolder 3"/>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0"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1"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2"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3" name="PlaceHolder 5"/>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5" name="PlaceHolder 2"/>
          <p:cNvSpPr>
            <a:spLocks noGrp="1"/>
          </p:cNvSpPr>
          <p:nvPr>
            <p:ph type="body"/>
          </p:nvPr>
        </p:nvSpPr>
        <p:spPr>
          <a:xfrm>
            <a:off x="102456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6" name="PlaceHolder 3"/>
          <p:cNvSpPr>
            <a:spLocks noGrp="1"/>
          </p:cNvSpPr>
          <p:nvPr>
            <p:ph type="body"/>
          </p:nvPr>
        </p:nvSpPr>
        <p:spPr>
          <a:xfrm>
            <a:off x="457128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7" name="PlaceHolder 4"/>
          <p:cNvSpPr>
            <a:spLocks noGrp="1"/>
          </p:cNvSpPr>
          <p:nvPr>
            <p:ph type="body"/>
          </p:nvPr>
        </p:nvSpPr>
        <p:spPr>
          <a:xfrm>
            <a:off x="8118000" y="364176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8" name="PlaceHolder 5"/>
          <p:cNvSpPr>
            <a:spLocks noGrp="1"/>
          </p:cNvSpPr>
          <p:nvPr>
            <p:ph type="body"/>
          </p:nvPr>
        </p:nvSpPr>
        <p:spPr>
          <a:xfrm>
            <a:off x="102456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69" name="PlaceHolder 6"/>
          <p:cNvSpPr>
            <a:spLocks noGrp="1"/>
          </p:cNvSpPr>
          <p:nvPr>
            <p:ph type="body"/>
          </p:nvPr>
        </p:nvSpPr>
        <p:spPr>
          <a:xfrm>
            <a:off x="457128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70" name="PlaceHolder 7"/>
          <p:cNvSpPr>
            <a:spLocks noGrp="1"/>
          </p:cNvSpPr>
          <p:nvPr>
            <p:ph type="body"/>
          </p:nvPr>
        </p:nvSpPr>
        <p:spPr>
          <a:xfrm>
            <a:off x="8118000" y="4140720"/>
            <a:ext cx="337752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85800" y="753480"/>
            <a:ext cx="10820160" cy="1298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7"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8" name="PlaceHolder 3"/>
          <p:cNvSpPr>
            <a:spLocks noGrp="1"/>
          </p:cNvSpPr>
          <p:nvPr>
            <p:ph type="body"/>
          </p:nvPr>
        </p:nvSpPr>
        <p:spPr>
          <a:xfrm>
            <a:off x="639972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19" name="PlaceHolder 4"/>
          <p:cNvSpPr>
            <a:spLocks noGrp="1"/>
          </p:cNvSpPr>
          <p:nvPr>
            <p:ph type="body"/>
          </p:nvPr>
        </p:nvSpPr>
        <p:spPr>
          <a:xfrm>
            <a:off x="102456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1" name="PlaceHolder 2"/>
          <p:cNvSpPr>
            <a:spLocks noGrp="1"/>
          </p:cNvSpPr>
          <p:nvPr>
            <p:ph type="body"/>
          </p:nvPr>
        </p:nvSpPr>
        <p:spPr>
          <a:xfrm>
            <a:off x="1024560" y="3641760"/>
            <a:ext cx="5118840" cy="95544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2"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3" name="PlaceHolder 4"/>
          <p:cNvSpPr>
            <a:spLocks noGrp="1"/>
          </p:cNvSpPr>
          <p:nvPr>
            <p:ph type="body"/>
          </p:nvPr>
        </p:nvSpPr>
        <p:spPr>
          <a:xfrm>
            <a:off x="6399720" y="414072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85800" y="753480"/>
            <a:ext cx="10820160" cy="280152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5" name="PlaceHolder 2"/>
          <p:cNvSpPr>
            <a:spLocks noGrp="1"/>
          </p:cNvSpPr>
          <p:nvPr>
            <p:ph type="body"/>
          </p:nvPr>
        </p:nvSpPr>
        <p:spPr>
          <a:xfrm>
            <a:off x="102456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6" name="PlaceHolder 3"/>
          <p:cNvSpPr>
            <a:spLocks noGrp="1"/>
          </p:cNvSpPr>
          <p:nvPr>
            <p:ph type="body"/>
          </p:nvPr>
        </p:nvSpPr>
        <p:spPr>
          <a:xfrm>
            <a:off x="6399720" y="3641760"/>
            <a:ext cx="5118840" cy="455400"/>
          </a:xfrm>
          <a:prstGeom prst="rect">
            <a:avLst/>
          </a:prstGeom>
        </p:spPr>
        <p:txBody>
          <a:bodyPr lIns="0" rIns="0" tIns="0" bIns="0">
            <a:normAutofit/>
          </a:bodyPr>
          <a:p>
            <a:endParaRPr b="0" lang="en-US" sz="2200" spc="-1" strike="noStrike">
              <a:solidFill>
                <a:srgbClr val="ffffff"/>
              </a:solidFill>
              <a:latin typeface="Century Gothic"/>
            </a:endParaRPr>
          </a:p>
        </p:txBody>
      </p:sp>
      <p:sp>
        <p:nvSpPr>
          <p:cNvPr id="27" name="PlaceHolder 4"/>
          <p:cNvSpPr>
            <a:spLocks noGrp="1"/>
          </p:cNvSpPr>
          <p:nvPr>
            <p:ph type="body"/>
          </p:nvPr>
        </p:nvSpPr>
        <p:spPr>
          <a:xfrm>
            <a:off x="1024560" y="4140720"/>
            <a:ext cx="10489680" cy="455400"/>
          </a:xfrm>
          <a:prstGeom prst="rect">
            <a:avLst/>
          </a:prstGeom>
        </p:spPr>
        <p:txBody>
          <a:bodyPr lIns="0" rIns="0" tIns="0" bIns="0">
            <a:normAutofit/>
          </a:bodyPr>
          <a:p>
            <a:endParaRPr b="0" lang="en-US" sz="2200" spc="-1" strike="noStrike">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Picture 6" descr="C0-HD-TOP.png"/>
          <p:cNvPicPr/>
          <p:nvPr/>
        </p:nvPicPr>
        <p:blipFill>
          <a:blip r:embed="rId2"/>
          <a:stretch/>
        </p:blipFill>
        <p:spPr>
          <a:xfrm>
            <a:off x="0" y="0"/>
            <a:ext cx="12191760" cy="1441080"/>
          </a:xfrm>
          <a:prstGeom prst="rect">
            <a:avLst/>
          </a:prstGeom>
          <a:ln>
            <a:noFill/>
          </a:ln>
        </p:spPr>
      </p:pic>
      <p:pic>
        <p:nvPicPr>
          <p:cNvPr id="1" name="Picture 6" descr="C0-HD-BTM.png"/>
          <p:cNvPicPr/>
          <p:nvPr/>
        </p:nvPicPr>
        <p:blipFill>
          <a:blip r:embed="rId3"/>
          <a:stretch/>
        </p:blipFill>
        <p:spPr>
          <a:xfrm>
            <a:off x="0" y="4375080"/>
            <a:ext cx="12191760" cy="2482560"/>
          </a:xfrm>
          <a:prstGeom prst="rect">
            <a:avLst/>
          </a:prstGeom>
          <a:ln>
            <a:noFill/>
          </a:ln>
        </p:spPr>
      </p:pic>
      <p:sp>
        <p:nvSpPr>
          <p:cNvPr id="2" name="PlaceHolder 1"/>
          <p:cNvSpPr>
            <a:spLocks noGrp="1"/>
          </p:cNvSpPr>
          <p:nvPr>
            <p:ph type="title"/>
          </p:nvPr>
        </p:nvSpPr>
        <p:spPr>
          <a:xfrm>
            <a:off x="1371600" y="1803240"/>
            <a:ext cx="9448560" cy="1824840"/>
          </a:xfrm>
          <a:prstGeom prst="rect">
            <a:avLst/>
          </a:prstGeom>
        </p:spPr>
        <p:txBody>
          <a:bodyPr anchor="b">
            <a:normAutofit/>
          </a:bodyPr>
          <a:p>
            <a:pPr>
              <a:lnSpc>
                <a:spcPct val="90000"/>
              </a:lnSpc>
            </a:pPr>
            <a:r>
              <a:rPr b="0" lang="en-US" sz="6000" spc="-1" strike="noStrike" cap="all">
                <a:solidFill>
                  <a:srgbClr val="ffffff"/>
                </a:solidFill>
                <a:latin typeface="Century Gothic"/>
              </a:rPr>
              <a:t>Click to edit Master title style</a:t>
            </a:r>
            <a:endParaRPr b="0" lang="en-US" sz="6000" spc="-1" strike="noStrike">
              <a:solidFill>
                <a:srgbClr val="ffffff"/>
              </a:solidFill>
              <a:latin typeface="Century Gothic"/>
            </a:endParaRPr>
          </a:p>
        </p:txBody>
      </p:sp>
      <p:sp>
        <p:nvSpPr>
          <p:cNvPr id="3" name="PlaceHolder 2"/>
          <p:cNvSpPr>
            <a:spLocks noGrp="1"/>
          </p:cNvSpPr>
          <p:nvPr>
            <p:ph type="dt"/>
          </p:nvPr>
        </p:nvSpPr>
        <p:spPr>
          <a:xfrm>
            <a:off x="7909560" y="4314240"/>
            <a:ext cx="2910600" cy="374400"/>
          </a:xfrm>
          <a:prstGeom prst="rect">
            <a:avLst/>
          </a:prstGeom>
        </p:spPr>
        <p:txBody>
          <a:bodyPr anchor="ctr">
            <a:noAutofit/>
          </a:bodyPr>
          <a:p>
            <a:pPr algn="r">
              <a:lnSpc>
                <a:spcPct val="100000"/>
              </a:lnSpc>
            </a:pPr>
            <a:fld id="{87244087-A5CB-4B1A-BE58-3C3E87D5D1F6}" type="datetime">
              <a:rPr b="0" lang="en-US" sz="1050" spc="-1" strike="noStrike">
                <a:solidFill>
                  <a:srgbClr val="ffffff"/>
                </a:solidFill>
                <a:latin typeface="Century Gothic"/>
              </a:rPr>
              <a:t>5/1/22</a:t>
            </a:fld>
            <a:endParaRPr b="0" lang="en-US" sz="1050" spc="-1" strike="noStrike">
              <a:latin typeface="Times New Roman"/>
            </a:endParaRPr>
          </a:p>
        </p:txBody>
      </p:sp>
      <p:sp>
        <p:nvSpPr>
          <p:cNvPr id="4" name="PlaceHolder 3"/>
          <p:cNvSpPr>
            <a:spLocks noGrp="1"/>
          </p:cNvSpPr>
          <p:nvPr>
            <p:ph type="ftr"/>
          </p:nvPr>
        </p:nvSpPr>
        <p:spPr>
          <a:xfrm>
            <a:off x="1371600" y="4323960"/>
            <a:ext cx="6400440" cy="364680"/>
          </a:xfrm>
          <a:prstGeom prst="rect">
            <a:avLst/>
          </a:prstGeom>
        </p:spPr>
        <p:txBody>
          <a:bodyPr anchor="ctr">
            <a:noAutofit/>
          </a:bodyPr>
          <a:p>
            <a:endParaRPr b="0" lang="en-US" sz="2400" spc="-1" strike="noStrike">
              <a:latin typeface="Times New Roman"/>
            </a:endParaRPr>
          </a:p>
        </p:txBody>
      </p:sp>
      <p:sp>
        <p:nvSpPr>
          <p:cNvPr id="5" name="PlaceHolder 4"/>
          <p:cNvSpPr>
            <a:spLocks noGrp="1"/>
          </p:cNvSpPr>
          <p:nvPr>
            <p:ph type="sldNum"/>
          </p:nvPr>
        </p:nvSpPr>
        <p:spPr>
          <a:xfrm>
            <a:off x="8077320" y="1431000"/>
            <a:ext cx="2742840" cy="364680"/>
          </a:xfrm>
          <a:prstGeom prst="rect">
            <a:avLst/>
          </a:prstGeom>
        </p:spPr>
        <p:txBody>
          <a:bodyPr anchor="ctr">
            <a:noAutofit/>
          </a:bodyPr>
          <a:p>
            <a:pPr algn="r">
              <a:lnSpc>
                <a:spcPct val="100000"/>
              </a:lnSpc>
            </a:pPr>
            <a:fld id="{958EA509-621D-4AB6-80BF-A55B917A2CFB}" type="slidenum">
              <a:rPr b="0" lang="en-US" sz="1050" spc="-1" strike="noStrike">
                <a:solidFill>
                  <a:srgbClr val="ffffff"/>
                </a:solidFill>
                <a:latin typeface="Century Gothic"/>
              </a:rPr>
              <a:t>&lt;number&gt;</a:t>
            </a:fld>
            <a:endParaRPr b="0" lang="en-US" sz="1050" spc="-1" strike="noStrike">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200" spc="-1" strike="noStrike">
                <a:solidFill>
                  <a:srgbClr val="ffffff"/>
                </a:solidFill>
                <a:latin typeface="Century Gothic"/>
              </a:rPr>
              <a:t>Click to edit the outline text format</a:t>
            </a:r>
            <a:endParaRPr b="0" lang="en-US" sz="2200" spc="-1" strike="noStrike">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Century Gothic"/>
              </a:rPr>
              <a:t>Second Outline Level</a:t>
            </a:r>
            <a:endParaRPr b="0" lang="en-US" sz="1800" spc="-1" strike="noStrike">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Century Gothic"/>
              </a:rPr>
              <a:t>Third Outline Level</a:t>
            </a:r>
            <a:endParaRPr b="0" lang="en-US" sz="1600" spc="-1" strike="noStrike">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600" spc="-1" strike="noStrike">
                <a:solidFill>
                  <a:srgbClr val="ffffff"/>
                </a:solidFill>
                <a:latin typeface="Century Gothic"/>
              </a:rPr>
              <a:t>Fourth Outline Level</a:t>
            </a:r>
            <a:endParaRPr b="0" lang="en-US" sz="1600" spc="-1" strike="noStrike">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entury Gothic"/>
              </a:rPr>
              <a:t>Fifth Outline Level</a:t>
            </a:r>
            <a:endParaRPr b="0" lang="en-US" sz="2000" spc="-1" strike="noStrike">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entury Gothic"/>
              </a:rPr>
              <a:t>Sixth Outline Level</a:t>
            </a:r>
            <a:endParaRPr b="0" lang="en-US" sz="2000" spc="-1" strike="noStrike">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entury Gothic"/>
              </a:rPr>
              <a:t>Seventh Outline Level</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3" name="Picture 6" descr="C0-HD-TOP.png"/>
          <p:cNvPicPr/>
          <p:nvPr/>
        </p:nvPicPr>
        <p:blipFill>
          <a:blip r:embed="rId2"/>
          <a:stretch/>
        </p:blipFill>
        <p:spPr>
          <a:xfrm>
            <a:off x="0" y="0"/>
            <a:ext cx="12191760" cy="1441080"/>
          </a:xfrm>
          <a:prstGeom prst="rect">
            <a:avLst/>
          </a:prstGeom>
          <a:ln>
            <a:noFill/>
          </a:ln>
        </p:spPr>
      </p:pic>
      <p:sp>
        <p:nvSpPr>
          <p:cNvPr id="44" name="PlaceHolder 1"/>
          <p:cNvSpPr>
            <a:spLocks noGrp="1"/>
          </p:cNvSpPr>
          <p:nvPr>
            <p:ph type="title"/>
          </p:nvPr>
        </p:nvSpPr>
        <p:spPr>
          <a:xfrm>
            <a:off x="2895480" y="764280"/>
            <a:ext cx="8610120" cy="1292760"/>
          </a:xfrm>
          <a:prstGeom prst="rect">
            <a:avLst/>
          </a:prstGeom>
        </p:spPr>
        <p:txBody>
          <a:bodyPr anchor="ctr">
            <a:noAutofit/>
          </a:bodyPr>
          <a:p>
            <a:pPr algn="r">
              <a:lnSpc>
                <a:spcPct val="90000"/>
              </a:lnSpc>
            </a:pPr>
            <a:r>
              <a:rPr b="0" lang="en-US" sz="4000" spc="-1" strike="noStrike" cap="all">
                <a:solidFill>
                  <a:srgbClr val="ffffff"/>
                </a:solidFill>
                <a:latin typeface="Century Gothic"/>
              </a:rPr>
              <a:t>Click to edit Master title style</a:t>
            </a:r>
            <a:endParaRPr b="0" lang="en-US" sz="4000" spc="-1" strike="noStrike">
              <a:solidFill>
                <a:srgbClr val="ffffff"/>
              </a:solidFill>
              <a:latin typeface="Century Gothic"/>
            </a:endParaRPr>
          </a:p>
        </p:txBody>
      </p:sp>
      <p:sp>
        <p:nvSpPr>
          <p:cNvPr id="45" name="PlaceHolder 2"/>
          <p:cNvSpPr>
            <a:spLocks noGrp="1"/>
          </p:cNvSpPr>
          <p:nvPr>
            <p:ph type="body"/>
          </p:nvPr>
        </p:nvSpPr>
        <p:spPr>
          <a:xfrm>
            <a:off x="685800" y="2194560"/>
            <a:ext cx="5333760" cy="4023720"/>
          </a:xfrm>
          <a:prstGeom prst="rect">
            <a:avLst/>
          </a:prstGeom>
        </p:spPr>
        <p:txBody>
          <a:bodyPr>
            <a:no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Click to edit Master text styles</a:t>
            </a:r>
            <a:endParaRPr b="0" lang="en-US" sz="2200" spc="-1" strike="noStrike">
              <a:solidFill>
                <a:srgbClr val="ffffff"/>
              </a:solidFill>
              <a:latin typeface="Century Gothic"/>
            </a:endParaRPr>
          </a:p>
          <a:p>
            <a:pPr lvl="1" marL="685800" indent="-228240">
              <a:lnSpc>
                <a:spcPct val="90000"/>
              </a:lnSpc>
              <a:spcBef>
                <a:spcPts val="499"/>
              </a:spcBef>
              <a:buClr>
                <a:srgbClr val="ffffff"/>
              </a:buClr>
              <a:buFont typeface="Arial"/>
              <a:buChar char="•"/>
            </a:pPr>
            <a:r>
              <a:rPr b="0" lang="en-US" sz="2000" spc="-1" strike="noStrike">
                <a:solidFill>
                  <a:srgbClr val="ffffff"/>
                </a:solidFill>
                <a:latin typeface="Century Gothic"/>
              </a:rPr>
              <a:t>Second level</a:t>
            </a:r>
            <a:endParaRPr b="0" lang="en-US" sz="2000" spc="-1" strike="noStrike">
              <a:solidFill>
                <a:srgbClr val="ffffff"/>
              </a:solidFill>
              <a:latin typeface="Century Gothic"/>
            </a:endParaRPr>
          </a:p>
          <a:p>
            <a:pPr lvl="2" marL="1143000" indent="-228240">
              <a:lnSpc>
                <a:spcPct val="90000"/>
              </a:lnSpc>
              <a:spcBef>
                <a:spcPts val="499"/>
              </a:spcBef>
              <a:buClr>
                <a:srgbClr val="ffffff"/>
              </a:buClr>
              <a:buFont typeface="Arial"/>
              <a:buChar char="•"/>
            </a:pPr>
            <a:r>
              <a:rPr b="0" lang="en-US" sz="1800" spc="-1" strike="noStrike">
                <a:solidFill>
                  <a:srgbClr val="ffffff"/>
                </a:solidFill>
                <a:latin typeface="Century Gothic"/>
              </a:rPr>
              <a:t>Third level</a:t>
            </a:r>
            <a:endParaRPr b="0" lang="en-US" sz="1800" spc="-1" strike="noStrike">
              <a:solidFill>
                <a:srgbClr val="ffffff"/>
              </a:solidFill>
              <a:latin typeface="Century Gothic"/>
            </a:endParaRPr>
          </a:p>
          <a:p>
            <a:pPr lvl="3" marL="1600200" indent="-228240">
              <a:lnSpc>
                <a:spcPct val="90000"/>
              </a:lnSpc>
              <a:spcBef>
                <a:spcPts val="499"/>
              </a:spcBef>
              <a:buClr>
                <a:srgbClr val="ffffff"/>
              </a:buClr>
              <a:buFont typeface="Arial"/>
              <a:buChar char="•"/>
            </a:pPr>
            <a:r>
              <a:rPr b="0" lang="en-US" sz="1600" spc="-1" strike="noStrike">
                <a:solidFill>
                  <a:srgbClr val="ffffff"/>
                </a:solidFill>
                <a:latin typeface="Century Gothic"/>
              </a:rPr>
              <a:t>Fourth level</a:t>
            </a:r>
            <a:endParaRPr b="0" lang="en-US" sz="1600" spc="-1" strike="noStrike">
              <a:solidFill>
                <a:srgbClr val="ffffff"/>
              </a:solidFill>
              <a:latin typeface="Century Gothic"/>
            </a:endParaRPr>
          </a:p>
          <a:p>
            <a:pPr lvl="4" marL="2057400" indent="-228240">
              <a:lnSpc>
                <a:spcPct val="90000"/>
              </a:lnSpc>
              <a:spcBef>
                <a:spcPts val="499"/>
              </a:spcBef>
              <a:buClr>
                <a:srgbClr val="ffffff"/>
              </a:buClr>
              <a:buFont typeface="Arial"/>
              <a:buChar char="•"/>
            </a:pPr>
            <a:r>
              <a:rPr b="0" lang="en-US" sz="1600" spc="-1" strike="noStrike">
                <a:solidFill>
                  <a:srgbClr val="ffffff"/>
                </a:solidFill>
                <a:latin typeface="Century Gothic"/>
              </a:rPr>
              <a:t>Fifth level</a:t>
            </a:r>
            <a:endParaRPr b="0" lang="en-US" sz="1600" spc="-1" strike="noStrike">
              <a:solidFill>
                <a:srgbClr val="ffffff"/>
              </a:solidFill>
              <a:latin typeface="Century Gothic"/>
            </a:endParaRPr>
          </a:p>
        </p:txBody>
      </p:sp>
      <p:sp>
        <p:nvSpPr>
          <p:cNvPr id="46" name="PlaceHolder 3"/>
          <p:cNvSpPr>
            <a:spLocks noGrp="1"/>
          </p:cNvSpPr>
          <p:nvPr>
            <p:ph type="body"/>
          </p:nvPr>
        </p:nvSpPr>
        <p:spPr>
          <a:xfrm>
            <a:off x="6172200" y="2194560"/>
            <a:ext cx="5333760" cy="4023720"/>
          </a:xfrm>
          <a:prstGeom prst="rect">
            <a:avLst/>
          </a:prstGeom>
        </p:spPr>
        <p:txBody>
          <a:bodyPr>
            <a:no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Click to edit Master text styles</a:t>
            </a:r>
            <a:endParaRPr b="0" lang="en-US" sz="2200" spc="-1" strike="noStrike">
              <a:solidFill>
                <a:srgbClr val="ffffff"/>
              </a:solidFill>
              <a:latin typeface="Century Gothic"/>
            </a:endParaRPr>
          </a:p>
          <a:p>
            <a:pPr lvl="1" marL="685800" indent="-228240">
              <a:lnSpc>
                <a:spcPct val="90000"/>
              </a:lnSpc>
              <a:spcBef>
                <a:spcPts val="499"/>
              </a:spcBef>
              <a:buClr>
                <a:srgbClr val="ffffff"/>
              </a:buClr>
              <a:buFont typeface="Arial"/>
              <a:buChar char="•"/>
            </a:pPr>
            <a:r>
              <a:rPr b="0" lang="en-US" sz="2000" spc="-1" strike="noStrike">
                <a:solidFill>
                  <a:srgbClr val="ffffff"/>
                </a:solidFill>
                <a:latin typeface="Century Gothic"/>
              </a:rPr>
              <a:t>Second level</a:t>
            </a:r>
            <a:endParaRPr b="0" lang="en-US" sz="2000" spc="-1" strike="noStrike">
              <a:solidFill>
                <a:srgbClr val="ffffff"/>
              </a:solidFill>
              <a:latin typeface="Century Gothic"/>
            </a:endParaRPr>
          </a:p>
          <a:p>
            <a:pPr lvl="2" marL="1143000" indent="-228240">
              <a:lnSpc>
                <a:spcPct val="90000"/>
              </a:lnSpc>
              <a:spcBef>
                <a:spcPts val="499"/>
              </a:spcBef>
              <a:buClr>
                <a:srgbClr val="ffffff"/>
              </a:buClr>
              <a:buFont typeface="Arial"/>
              <a:buChar char="•"/>
            </a:pPr>
            <a:r>
              <a:rPr b="0" lang="en-US" sz="1800" spc="-1" strike="noStrike">
                <a:solidFill>
                  <a:srgbClr val="ffffff"/>
                </a:solidFill>
                <a:latin typeface="Century Gothic"/>
              </a:rPr>
              <a:t>Third level</a:t>
            </a:r>
            <a:endParaRPr b="0" lang="en-US" sz="1800" spc="-1" strike="noStrike">
              <a:solidFill>
                <a:srgbClr val="ffffff"/>
              </a:solidFill>
              <a:latin typeface="Century Gothic"/>
            </a:endParaRPr>
          </a:p>
          <a:p>
            <a:pPr lvl="3" marL="1600200" indent="-228240">
              <a:lnSpc>
                <a:spcPct val="90000"/>
              </a:lnSpc>
              <a:spcBef>
                <a:spcPts val="499"/>
              </a:spcBef>
              <a:buClr>
                <a:srgbClr val="ffffff"/>
              </a:buClr>
              <a:buFont typeface="Arial"/>
              <a:buChar char="•"/>
            </a:pPr>
            <a:r>
              <a:rPr b="0" lang="en-US" sz="1600" spc="-1" strike="noStrike">
                <a:solidFill>
                  <a:srgbClr val="ffffff"/>
                </a:solidFill>
                <a:latin typeface="Century Gothic"/>
              </a:rPr>
              <a:t>Fourth level</a:t>
            </a:r>
            <a:endParaRPr b="0" lang="en-US" sz="1600" spc="-1" strike="noStrike">
              <a:solidFill>
                <a:srgbClr val="ffffff"/>
              </a:solidFill>
              <a:latin typeface="Century Gothic"/>
            </a:endParaRPr>
          </a:p>
          <a:p>
            <a:pPr lvl="4" marL="2057400" indent="-228240">
              <a:lnSpc>
                <a:spcPct val="90000"/>
              </a:lnSpc>
              <a:spcBef>
                <a:spcPts val="499"/>
              </a:spcBef>
              <a:buClr>
                <a:srgbClr val="ffffff"/>
              </a:buClr>
              <a:buFont typeface="Arial"/>
              <a:buChar char="•"/>
            </a:pPr>
            <a:r>
              <a:rPr b="0" lang="en-US" sz="1600" spc="-1" strike="noStrike">
                <a:solidFill>
                  <a:srgbClr val="ffffff"/>
                </a:solidFill>
                <a:latin typeface="Century Gothic"/>
              </a:rPr>
              <a:t>Fifth level</a:t>
            </a:r>
            <a:endParaRPr b="0" lang="en-US" sz="1600" spc="-1" strike="noStrike">
              <a:solidFill>
                <a:srgbClr val="ffffff"/>
              </a:solidFill>
              <a:latin typeface="Century Gothic"/>
            </a:endParaRPr>
          </a:p>
        </p:txBody>
      </p:sp>
      <p:sp>
        <p:nvSpPr>
          <p:cNvPr id="47" name="PlaceHolder 4"/>
          <p:cNvSpPr>
            <a:spLocks noGrp="1"/>
          </p:cNvSpPr>
          <p:nvPr>
            <p:ph type="dt"/>
          </p:nvPr>
        </p:nvSpPr>
        <p:spPr>
          <a:xfrm>
            <a:off x="8595360" y="6356520"/>
            <a:ext cx="2910600" cy="364680"/>
          </a:xfrm>
          <a:prstGeom prst="rect">
            <a:avLst/>
          </a:prstGeom>
        </p:spPr>
        <p:txBody>
          <a:bodyPr anchor="ctr">
            <a:noAutofit/>
          </a:bodyPr>
          <a:p>
            <a:pPr algn="r">
              <a:lnSpc>
                <a:spcPct val="100000"/>
              </a:lnSpc>
            </a:pPr>
            <a:fld id="{4CC48DB2-0818-4202-8C92-969090BC2ECD}" type="datetime">
              <a:rPr b="0" lang="en-US" sz="1050" spc="-1" strike="noStrike">
                <a:solidFill>
                  <a:srgbClr val="ffffff"/>
                </a:solidFill>
                <a:latin typeface="Century Gothic"/>
              </a:rPr>
              <a:t>5/1/22</a:t>
            </a:fld>
            <a:endParaRPr b="0" lang="en-US" sz="1050" spc="-1" strike="noStrike">
              <a:latin typeface="Times New Roman"/>
            </a:endParaRPr>
          </a:p>
        </p:txBody>
      </p:sp>
      <p:sp>
        <p:nvSpPr>
          <p:cNvPr id="48" name="PlaceHolder 5"/>
          <p:cNvSpPr>
            <a:spLocks noGrp="1"/>
          </p:cNvSpPr>
          <p:nvPr>
            <p:ph type="ftr"/>
          </p:nvPr>
        </p:nvSpPr>
        <p:spPr>
          <a:xfrm>
            <a:off x="685800" y="6355800"/>
            <a:ext cx="7772040" cy="364680"/>
          </a:xfrm>
          <a:prstGeom prst="rect">
            <a:avLst/>
          </a:prstGeom>
        </p:spPr>
        <p:txBody>
          <a:bodyPr anchor="ctr">
            <a:noAutofit/>
          </a:bodyPr>
          <a:p>
            <a:endParaRPr b="0" lang="en-US" sz="2400" spc="-1" strike="noStrike">
              <a:latin typeface="Times New Roman"/>
            </a:endParaRPr>
          </a:p>
        </p:txBody>
      </p:sp>
      <p:sp>
        <p:nvSpPr>
          <p:cNvPr id="49" name="PlaceHolder 6"/>
          <p:cNvSpPr>
            <a:spLocks noGrp="1"/>
          </p:cNvSpPr>
          <p:nvPr>
            <p:ph type="sldNum"/>
          </p:nvPr>
        </p:nvSpPr>
        <p:spPr>
          <a:xfrm>
            <a:off x="8763120" y="380880"/>
            <a:ext cx="2742840" cy="364680"/>
          </a:xfrm>
          <a:prstGeom prst="rect">
            <a:avLst/>
          </a:prstGeom>
        </p:spPr>
        <p:txBody>
          <a:bodyPr anchor="ctr">
            <a:noAutofit/>
          </a:bodyPr>
          <a:p>
            <a:pPr algn="r">
              <a:lnSpc>
                <a:spcPct val="100000"/>
              </a:lnSpc>
            </a:pPr>
            <a:fld id="{7D935DDE-7B7A-46BC-BC2D-2917546B42C8}" type="slidenum">
              <a:rPr b="0" lang="en-US" sz="1050" spc="-1" strike="noStrike">
                <a:solidFill>
                  <a:srgbClr val="ffffff"/>
                </a:solidFill>
                <a:latin typeface="Century Gothic"/>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6" name="Picture 6" descr="C0-HD-TOP.png"/>
          <p:cNvPicPr/>
          <p:nvPr/>
        </p:nvPicPr>
        <p:blipFill>
          <a:blip r:embed="rId2"/>
          <a:stretch/>
        </p:blipFill>
        <p:spPr>
          <a:xfrm>
            <a:off x="0" y="0"/>
            <a:ext cx="12191760" cy="1441080"/>
          </a:xfrm>
          <a:prstGeom prst="rect">
            <a:avLst/>
          </a:prstGeom>
          <a:ln>
            <a:noFill/>
          </a:ln>
        </p:spPr>
      </p:pic>
      <p:sp>
        <p:nvSpPr>
          <p:cNvPr id="87" name="PlaceHolder 1"/>
          <p:cNvSpPr>
            <a:spLocks noGrp="1"/>
          </p:cNvSpPr>
          <p:nvPr>
            <p:ph type="title"/>
          </p:nvPr>
        </p:nvSpPr>
        <p:spPr>
          <a:xfrm>
            <a:off x="2895480" y="764280"/>
            <a:ext cx="8610120" cy="1292760"/>
          </a:xfrm>
          <a:prstGeom prst="rect">
            <a:avLst/>
          </a:prstGeom>
        </p:spPr>
        <p:txBody>
          <a:bodyPr anchor="ctr">
            <a:noAutofit/>
          </a:bodyPr>
          <a:p>
            <a:pPr algn="r">
              <a:lnSpc>
                <a:spcPct val="90000"/>
              </a:lnSpc>
            </a:pPr>
            <a:r>
              <a:rPr b="0" lang="en-US" sz="4000" spc="-1" strike="noStrike" cap="all">
                <a:solidFill>
                  <a:srgbClr val="ffffff"/>
                </a:solidFill>
                <a:latin typeface="Century Gothic"/>
              </a:rPr>
              <a:t>Click to edit Master title style</a:t>
            </a:r>
            <a:endParaRPr b="0" lang="en-US" sz="4000" spc="-1" strike="noStrike">
              <a:solidFill>
                <a:srgbClr val="ffffff"/>
              </a:solidFill>
              <a:latin typeface="Century Gothic"/>
            </a:endParaRPr>
          </a:p>
        </p:txBody>
      </p:sp>
      <p:sp>
        <p:nvSpPr>
          <p:cNvPr id="88" name="PlaceHolder 2"/>
          <p:cNvSpPr>
            <a:spLocks noGrp="1"/>
          </p:cNvSpPr>
          <p:nvPr>
            <p:ph type="body"/>
          </p:nvPr>
        </p:nvSpPr>
        <p:spPr>
          <a:xfrm>
            <a:off x="685800" y="2194560"/>
            <a:ext cx="10820160" cy="4023720"/>
          </a:xfrm>
          <a:prstGeom prst="rect">
            <a:avLst/>
          </a:prstGeom>
        </p:spPr>
        <p:txBody>
          <a:bodyPr>
            <a:no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Click to edit Master text styles</a:t>
            </a:r>
            <a:endParaRPr b="0" lang="en-US" sz="2200" spc="-1" strike="noStrike">
              <a:solidFill>
                <a:srgbClr val="ffffff"/>
              </a:solidFill>
              <a:latin typeface="Century Gothic"/>
            </a:endParaRPr>
          </a:p>
          <a:p>
            <a:pPr lvl="1" marL="685800" indent="-228240">
              <a:lnSpc>
                <a:spcPct val="90000"/>
              </a:lnSpc>
              <a:spcBef>
                <a:spcPts val="499"/>
              </a:spcBef>
              <a:buClr>
                <a:srgbClr val="ffffff"/>
              </a:buClr>
              <a:buFont typeface="Arial"/>
              <a:buChar char="•"/>
            </a:pPr>
            <a:r>
              <a:rPr b="0" lang="en-US" sz="2000" spc="-1" strike="noStrike">
                <a:solidFill>
                  <a:srgbClr val="ffffff"/>
                </a:solidFill>
                <a:latin typeface="Century Gothic"/>
              </a:rPr>
              <a:t>Second level</a:t>
            </a:r>
            <a:endParaRPr b="0" lang="en-US" sz="2000" spc="-1" strike="noStrike">
              <a:solidFill>
                <a:srgbClr val="ffffff"/>
              </a:solidFill>
              <a:latin typeface="Century Gothic"/>
            </a:endParaRPr>
          </a:p>
          <a:p>
            <a:pPr lvl="2" marL="1143000" indent="-228240">
              <a:lnSpc>
                <a:spcPct val="90000"/>
              </a:lnSpc>
              <a:spcBef>
                <a:spcPts val="499"/>
              </a:spcBef>
              <a:buClr>
                <a:srgbClr val="ffffff"/>
              </a:buClr>
              <a:buFont typeface="Arial"/>
              <a:buChar char="•"/>
            </a:pPr>
            <a:r>
              <a:rPr b="0" lang="en-US" sz="1800" spc="-1" strike="noStrike">
                <a:solidFill>
                  <a:srgbClr val="ffffff"/>
                </a:solidFill>
                <a:latin typeface="Century Gothic"/>
              </a:rPr>
              <a:t>Third level</a:t>
            </a:r>
            <a:endParaRPr b="0" lang="en-US" sz="1800" spc="-1" strike="noStrike">
              <a:solidFill>
                <a:srgbClr val="ffffff"/>
              </a:solidFill>
              <a:latin typeface="Century Gothic"/>
            </a:endParaRPr>
          </a:p>
          <a:p>
            <a:pPr lvl="3" marL="1600200" indent="-228240">
              <a:lnSpc>
                <a:spcPct val="90000"/>
              </a:lnSpc>
              <a:spcBef>
                <a:spcPts val="499"/>
              </a:spcBef>
              <a:buClr>
                <a:srgbClr val="ffffff"/>
              </a:buClr>
              <a:buFont typeface="Arial"/>
              <a:buChar char="•"/>
            </a:pPr>
            <a:r>
              <a:rPr b="0" lang="en-US" sz="1600" spc="-1" strike="noStrike">
                <a:solidFill>
                  <a:srgbClr val="ffffff"/>
                </a:solidFill>
                <a:latin typeface="Century Gothic"/>
              </a:rPr>
              <a:t>Fourth level</a:t>
            </a:r>
            <a:endParaRPr b="0" lang="en-US" sz="1600" spc="-1" strike="noStrike">
              <a:solidFill>
                <a:srgbClr val="ffffff"/>
              </a:solidFill>
              <a:latin typeface="Century Gothic"/>
            </a:endParaRPr>
          </a:p>
          <a:p>
            <a:pPr lvl="4" marL="2057400" indent="-228240">
              <a:lnSpc>
                <a:spcPct val="90000"/>
              </a:lnSpc>
              <a:spcBef>
                <a:spcPts val="499"/>
              </a:spcBef>
              <a:buClr>
                <a:srgbClr val="ffffff"/>
              </a:buClr>
              <a:buFont typeface="Arial"/>
              <a:buChar char="•"/>
            </a:pPr>
            <a:r>
              <a:rPr b="0" lang="en-US" sz="1600" spc="-1" strike="noStrike">
                <a:solidFill>
                  <a:srgbClr val="ffffff"/>
                </a:solidFill>
                <a:latin typeface="Century Gothic"/>
              </a:rPr>
              <a:t>Fifth level</a:t>
            </a:r>
            <a:endParaRPr b="0" lang="en-US" sz="1600" spc="-1" strike="noStrike">
              <a:solidFill>
                <a:srgbClr val="ffffff"/>
              </a:solidFill>
              <a:latin typeface="Century Gothic"/>
            </a:endParaRPr>
          </a:p>
        </p:txBody>
      </p:sp>
      <p:sp>
        <p:nvSpPr>
          <p:cNvPr id="89" name="PlaceHolder 3"/>
          <p:cNvSpPr>
            <a:spLocks noGrp="1"/>
          </p:cNvSpPr>
          <p:nvPr>
            <p:ph type="dt"/>
          </p:nvPr>
        </p:nvSpPr>
        <p:spPr>
          <a:xfrm>
            <a:off x="8595360" y="6356520"/>
            <a:ext cx="2910600" cy="364680"/>
          </a:xfrm>
          <a:prstGeom prst="rect">
            <a:avLst/>
          </a:prstGeom>
        </p:spPr>
        <p:txBody>
          <a:bodyPr anchor="ctr">
            <a:noAutofit/>
          </a:bodyPr>
          <a:p>
            <a:pPr algn="r">
              <a:lnSpc>
                <a:spcPct val="100000"/>
              </a:lnSpc>
            </a:pPr>
            <a:fld id="{31FAF425-F275-437C-83A8-2193EFFBDDAE}" type="datetime">
              <a:rPr b="0" lang="en-US" sz="1050" spc="-1" strike="noStrike">
                <a:solidFill>
                  <a:srgbClr val="ffffff"/>
                </a:solidFill>
                <a:latin typeface="Century Gothic"/>
              </a:rPr>
              <a:t>5/1/22</a:t>
            </a:fld>
            <a:endParaRPr b="0" lang="en-US" sz="1050" spc="-1" strike="noStrike">
              <a:latin typeface="Times New Roman"/>
            </a:endParaRPr>
          </a:p>
        </p:txBody>
      </p:sp>
      <p:sp>
        <p:nvSpPr>
          <p:cNvPr id="90" name="PlaceHolder 4"/>
          <p:cNvSpPr>
            <a:spLocks noGrp="1"/>
          </p:cNvSpPr>
          <p:nvPr>
            <p:ph type="ftr"/>
          </p:nvPr>
        </p:nvSpPr>
        <p:spPr>
          <a:xfrm>
            <a:off x="685800" y="6355800"/>
            <a:ext cx="7772040" cy="364680"/>
          </a:xfrm>
          <a:prstGeom prst="rect">
            <a:avLst/>
          </a:prstGeom>
        </p:spPr>
        <p:txBody>
          <a:bodyPr anchor="ctr">
            <a:noAutofit/>
          </a:bodyPr>
          <a:p>
            <a:endParaRPr b="0" lang="en-US" sz="2400" spc="-1" strike="noStrike">
              <a:latin typeface="Times New Roman"/>
            </a:endParaRPr>
          </a:p>
        </p:txBody>
      </p:sp>
      <p:sp>
        <p:nvSpPr>
          <p:cNvPr id="91" name="PlaceHolder 5"/>
          <p:cNvSpPr>
            <a:spLocks noGrp="1"/>
          </p:cNvSpPr>
          <p:nvPr>
            <p:ph type="sldNum"/>
          </p:nvPr>
        </p:nvSpPr>
        <p:spPr>
          <a:xfrm>
            <a:off x="8763120" y="380880"/>
            <a:ext cx="2742840" cy="364680"/>
          </a:xfrm>
          <a:prstGeom prst="rect">
            <a:avLst/>
          </a:prstGeom>
        </p:spPr>
        <p:txBody>
          <a:bodyPr anchor="ctr">
            <a:noAutofit/>
          </a:bodyPr>
          <a:p>
            <a:pPr algn="r">
              <a:lnSpc>
                <a:spcPct val="100000"/>
              </a:lnSpc>
            </a:pPr>
            <a:fld id="{55D7090D-EDE3-43FD-8FEC-A7F81E54BA66}" type="slidenum">
              <a:rPr b="0" lang="en-US" sz="1050" spc="-1" strike="noStrike">
                <a:solidFill>
                  <a:srgbClr val="ffffff"/>
                </a:solidFill>
                <a:latin typeface="Century Gothic"/>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28" name="Picture 6" descr="C0-HD-TOP.png"/>
          <p:cNvPicPr/>
          <p:nvPr/>
        </p:nvPicPr>
        <p:blipFill>
          <a:blip r:embed="rId2"/>
          <a:stretch/>
        </p:blipFill>
        <p:spPr>
          <a:xfrm>
            <a:off x="0" y="0"/>
            <a:ext cx="12191760" cy="1441080"/>
          </a:xfrm>
          <a:prstGeom prst="rect">
            <a:avLst/>
          </a:prstGeom>
          <a:ln>
            <a:noFill/>
          </a:ln>
        </p:spPr>
      </p:pic>
      <p:pic>
        <p:nvPicPr>
          <p:cNvPr id="129" name="Picture 8" descr="C0-HD-BTM.png"/>
          <p:cNvPicPr/>
          <p:nvPr/>
        </p:nvPicPr>
        <p:blipFill>
          <a:blip r:embed="rId3"/>
          <a:stretch/>
        </p:blipFill>
        <p:spPr>
          <a:xfrm>
            <a:off x="0" y="4375080"/>
            <a:ext cx="12191760" cy="2482560"/>
          </a:xfrm>
          <a:prstGeom prst="rect">
            <a:avLst/>
          </a:prstGeom>
          <a:ln>
            <a:noFill/>
          </a:ln>
        </p:spPr>
      </p:pic>
      <p:sp>
        <p:nvSpPr>
          <p:cNvPr id="130" name="PlaceHolder 1"/>
          <p:cNvSpPr>
            <a:spLocks noGrp="1"/>
          </p:cNvSpPr>
          <p:nvPr>
            <p:ph type="title"/>
          </p:nvPr>
        </p:nvSpPr>
        <p:spPr>
          <a:xfrm>
            <a:off x="685800" y="753480"/>
            <a:ext cx="10820160" cy="2801520"/>
          </a:xfrm>
          <a:prstGeom prst="rect">
            <a:avLst/>
          </a:prstGeom>
        </p:spPr>
        <p:txBody>
          <a:bodyPr anchor="b">
            <a:normAutofit/>
          </a:bodyPr>
          <a:p>
            <a:pPr algn="r">
              <a:lnSpc>
                <a:spcPct val="90000"/>
              </a:lnSpc>
            </a:pPr>
            <a:r>
              <a:rPr b="0" lang="en-US" sz="4000" spc="-1" strike="noStrike" cap="all">
                <a:solidFill>
                  <a:srgbClr val="ffffff"/>
                </a:solidFill>
                <a:latin typeface="Century Gothic"/>
              </a:rPr>
              <a:t>Click to edit Master title style</a:t>
            </a:r>
            <a:endParaRPr b="0" lang="en-US" sz="4000" spc="-1" strike="noStrike">
              <a:solidFill>
                <a:srgbClr val="ffffff"/>
              </a:solidFill>
              <a:latin typeface="Century Gothic"/>
            </a:endParaRPr>
          </a:p>
        </p:txBody>
      </p:sp>
      <p:sp>
        <p:nvSpPr>
          <p:cNvPr id="131" name="PlaceHolder 2"/>
          <p:cNvSpPr>
            <a:spLocks noGrp="1"/>
          </p:cNvSpPr>
          <p:nvPr>
            <p:ph type="body"/>
          </p:nvPr>
        </p:nvSpPr>
        <p:spPr>
          <a:xfrm>
            <a:off x="1024560" y="3641760"/>
            <a:ext cx="10489680" cy="955440"/>
          </a:xfrm>
          <a:prstGeom prst="rect">
            <a:avLst/>
          </a:prstGeom>
        </p:spPr>
        <p:txBody>
          <a:bodyPr>
            <a:normAutofit/>
          </a:bodyPr>
          <a:p>
            <a:pPr algn="r">
              <a:lnSpc>
                <a:spcPct val="90000"/>
              </a:lnSpc>
              <a:spcBef>
                <a:spcPts val="1001"/>
              </a:spcBef>
              <a:tabLst>
                <a:tab algn="l" pos="0"/>
              </a:tabLst>
            </a:pPr>
            <a:r>
              <a:rPr b="0" lang="en-US" sz="2200" spc="-1" strike="noStrike">
                <a:solidFill>
                  <a:srgbClr val="ffffff"/>
                </a:solidFill>
                <a:latin typeface="Century Gothic"/>
              </a:rPr>
              <a:t>Click to edit Master text styles</a:t>
            </a:r>
            <a:endParaRPr b="0" lang="en-US" sz="2200" spc="-1" strike="noStrike">
              <a:solidFill>
                <a:srgbClr val="ffffff"/>
              </a:solidFill>
              <a:latin typeface="Century Gothic"/>
            </a:endParaRPr>
          </a:p>
        </p:txBody>
      </p:sp>
      <p:sp>
        <p:nvSpPr>
          <p:cNvPr id="132" name="PlaceHolder 3"/>
          <p:cNvSpPr>
            <a:spLocks noGrp="1"/>
          </p:cNvSpPr>
          <p:nvPr>
            <p:ph type="dt"/>
          </p:nvPr>
        </p:nvSpPr>
        <p:spPr>
          <a:xfrm>
            <a:off x="7814520" y="380880"/>
            <a:ext cx="2910600" cy="364680"/>
          </a:xfrm>
          <a:prstGeom prst="rect">
            <a:avLst/>
          </a:prstGeom>
        </p:spPr>
        <p:txBody>
          <a:bodyPr anchor="ctr">
            <a:noAutofit/>
          </a:bodyPr>
          <a:p>
            <a:pPr algn="r">
              <a:lnSpc>
                <a:spcPct val="100000"/>
              </a:lnSpc>
            </a:pPr>
            <a:fld id="{DEDA0F9F-818A-488C-95D6-B4B3C42ECA92}" type="datetime">
              <a:rPr b="0" lang="en-US" sz="1050" spc="-1" strike="noStrike">
                <a:solidFill>
                  <a:srgbClr val="ffffff"/>
                </a:solidFill>
                <a:latin typeface="Century Gothic"/>
              </a:rPr>
              <a:t>5/1/22</a:t>
            </a:fld>
            <a:endParaRPr b="0" lang="en-US" sz="1050" spc="-1" strike="noStrike">
              <a:latin typeface="Times New Roman"/>
            </a:endParaRPr>
          </a:p>
        </p:txBody>
      </p:sp>
      <p:sp>
        <p:nvSpPr>
          <p:cNvPr id="133" name="PlaceHolder 4"/>
          <p:cNvSpPr>
            <a:spLocks noGrp="1"/>
          </p:cNvSpPr>
          <p:nvPr>
            <p:ph type="ftr"/>
          </p:nvPr>
        </p:nvSpPr>
        <p:spPr>
          <a:xfrm>
            <a:off x="685800" y="380880"/>
            <a:ext cx="6991200" cy="363600"/>
          </a:xfrm>
          <a:prstGeom prst="rect">
            <a:avLst/>
          </a:prstGeom>
        </p:spPr>
        <p:txBody>
          <a:bodyPr anchor="ctr">
            <a:noAutofit/>
          </a:bodyPr>
          <a:p>
            <a:endParaRPr b="0" lang="en-US" sz="2400" spc="-1" strike="noStrike">
              <a:latin typeface="Times New Roman"/>
            </a:endParaRPr>
          </a:p>
        </p:txBody>
      </p:sp>
      <p:sp>
        <p:nvSpPr>
          <p:cNvPr id="134" name="PlaceHolder 5"/>
          <p:cNvSpPr>
            <a:spLocks noGrp="1"/>
          </p:cNvSpPr>
          <p:nvPr>
            <p:ph type="sldNum"/>
          </p:nvPr>
        </p:nvSpPr>
        <p:spPr>
          <a:xfrm>
            <a:off x="10862280" y="380880"/>
            <a:ext cx="643320" cy="364680"/>
          </a:xfrm>
          <a:prstGeom prst="rect">
            <a:avLst/>
          </a:prstGeom>
        </p:spPr>
        <p:txBody>
          <a:bodyPr anchor="ctr">
            <a:noAutofit/>
          </a:bodyPr>
          <a:p>
            <a:pPr algn="r">
              <a:lnSpc>
                <a:spcPct val="100000"/>
              </a:lnSpc>
            </a:pPr>
            <a:fld id="{AA22787D-4062-4F10-AD9D-458D52D39C28}" type="slidenum">
              <a:rPr b="0" lang="en-US" sz="1050" spc="-1" strike="noStrike">
                <a:solidFill>
                  <a:srgbClr val="ffffff"/>
                </a:solidFill>
                <a:latin typeface="Century Gothic"/>
              </a:rPr>
              <a:t>&lt;number&gt;</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hyperlink" Target="https://github.com/rodu4835/CSPB_3308_Team_3" TargetMode="External"/><Relationship Id="rId4"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hyperlink" Target="https://discord.gg/dmgKnM5DdA" TargetMode="External"/><Relationship Id="rId3" Type="http://schemas.openxmlformats.org/officeDocument/2006/relationships/image" Target="../media/image30.png"/><Relationship Id="rId4"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1" name="TextShape 1"/>
          <p:cNvSpPr txBox="1"/>
          <p:nvPr/>
        </p:nvSpPr>
        <p:spPr>
          <a:xfrm>
            <a:off x="2128320" y="695160"/>
            <a:ext cx="7935480" cy="2229480"/>
          </a:xfrm>
          <a:prstGeom prst="rect">
            <a:avLst/>
          </a:prstGeom>
          <a:noFill/>
          <a:ln>
            <a:noFill/>
          </a:ln>
        </p:spPr>
        <p:txBody>
          <a:bodyPr>
            <a:normAutofit/>
          </a:bodyPr>
          <a:p>
            <a:pPr algn="ctr">
              <a:lnSpc>
                <a:spcPct val="90000"/>
              </a:lnSpc>
            </a:pPr>
            <a:r>
              <a:rPr b="0" lang="en-US" sz="5000" spc="-1" strike="noStrike" cap="all">
                <a:solidFill>
                  <a:srgbClr val="ffffff"/>
                </a:solidFill>
                <a:latin typeface="Century Gothic"/>
              </a:rPr>
              <a:t>CSPB 3308</a:t>
            </a:r>
            <a:br/>
            <a:r>
              <a:rPr b="0" lang="en-US" sz="5000" spc="-1" strike="noStrike" cap="all">
                <a:solidFill>
                  <a:srgbClr val="ffffff"/>
                </a:solidFill>
                <a:latin typeface="Century Gothic"/>
              </a:rPr>
              <a:t>Team 3 Final Presentation</a:t>
            </a:r>
            <a:endParaRPr b="0" lang="en-US" sz="5000" spc="-1" strike="noStrike">
              <a:solidFill>
                <a:srgbClr val="ffffff"/>
              </a:solidFill>
              <a:latin typeface="Century Gothic"/>
            </a:endParaRPr>
          </a:p>
        </p:txBody>
      </p:sp>
      <p:sp>
        <p:nvSpPr>
          <p:cNvPr id="172" name="TextShape 2"/>
          <p:cNvSpPr txBox="1"/>
          <p:nvPr/>
        </p:nvSpPr>
        <p:spPr>
          <a:xfrm>
            <a:off x="2128320" y="3215520"/>
            <a:ext cx="7935480" cy="2746440"/>
          </a:xfrm>
          <a:prstGeom prst="rect">
            <a:avLst/>
          </a:prstGeom>
          <a:noFill/>
          <a:ln>
            <a:noFill/>
          </a:ln>
        </p:spPr>
        <p:txBody>
          <a:bodyPr>
            <a:normAutofit/>
          </a:bodyPr>
          <a:p>
            <a:pPr algn="ctr">
              <a:lnSpc>
                <a:spcPct val="90000"/>
              </a:lnSpc>
              <a:spcBef>
                <a:spcPts val="1001"/>
              </a:spcBef>
              <a:tabLst>
                <a:tab algn="l" pos="0"/>
              </a:tabLst>
            </a:pPr>
            <a:r>
              <a:rPr b="0" lang="en-US" sz="2000" spc="-1" strike="noStrike">
                <a:solidFill>
                  <a:srgbClr val="ffffff"/>
                </a:solidFill>
                <a:latin typeface="Century Gothic"/>
              </a:rPr>
              <a:t>Cassandra Cohen</a:t>
            </a:r>
            <a:endParaRPr b="0" lang="en-US" sz="2000" spc="-1" strike="noStrike">
              <a:latin typeface="Arial"/>
            </a:endParaRPr>
          </a:p>
          <a:p>
            <a:pPr algn="ctr">
              <a:lnSpc>
                <a:spcPct val="90000"/>
              </a:lnSpc>
              <a:spcBef>
                <a:spcPts val="1001"/>
              </a:spcBef>
              <a:tabLst>
                <a:tab algn="l" pos="0"/>
              </a:tabLst>
            </a:pPr>
            <a:r>
              <a:rPr b="0" lang="en-US" sz="2000" spc="-1" strike="noStrike">
                <a:solidFill>
                  <a:srgbClr val="ffffff"/>
                </a:solidFill>
                <a:latin typeface="Century Gothic"/>
              </a:rPr>
              <a:t>Ronald Durham</a:t>
            </a:r>
            <a:endParaRPr b="0" lang="en-US" sz="2000" spc="-1" strike="noStrike">
              <a:latin typeface="Arial"/>
            </a:endParaRPr>
          </a:p>
          <a:p>
            <a:pPr algn="ctr">
              <a:lnSpc>
                <a:spcPct val="90000"/>
              </a:lnSpc>
              <a:spcBef>
                <a:spcPts val="1001"/>
              </a:spcBef>
              <a:tabLst>
                <a:tab algn="l" pos="0"/>
              </a:tabLst>
            </a:pPr>
            <a:r>
              <a:rPr b="0" lang="en-US" sz="2000" spc="-1" strike="noStrike">
                <a:solidFill>
                  <a:srgbClr val="ffffff"/>
                </a:solidFill>
                <a:latin typeface="Century Gothic"/>
              </a:rPr>
              <a:t>Grant Fairbairn</a:t>
            </a:r>
            <a:endParaRPr b="0" lang="en-US" sz="2000" spc="-1" strike="noStrike">
              <a:latin typeface="Arial"/>
            </a:endParaRPr>
          </a:p>
          <a:p>
            <a:pPr algn="ctr">
              <a:lnSpc>
                <a:spcPct val="90000"/>
              </a:lnSpc>
              <a:spcBef>
                <a:spcPts val="1001"/>
              </a:spcBef>
              <a:tabLst>
                <a:tab algn="l" pos="0"/>
              </a:tabLst>
            </a:pPr>
            <a:r>
              <a:rPr b="0" lang="en-US" sz="2000" spc="-1" strike="noStrike">
                <a:solidFill>
                  <a:srgbClr val="ffffff"/>
                </a:solidFill>
                <a:latin typeface="Century Gothic"/>
              </a:rPr>
              <a:t>Jordan Sims</a:t>
            </a:r>
            <a:endParaRPr b="0" lang="en-US" sz="2000" spc="-1" strike="noStrike">
              <a:latin typeface="Arial"/>
            </a:endParaRPr>
          </a:p>
        </p:txBody>
      </p:sp>
      <p:pic>
        <p:nvPicPr>
          <p:cNvPr id="173" name="Graphic 4" descr="Joker with solid fill"/>
          <p:cNvPicPr/>
          <p:nvPr/>
        </p:nvPicPr>
        <p:blipFill>
          <a:blip r:embed="rId1"/>
          <a:stretch/>
        </p:blipFill>
        <p:spPr>
          <a:xfrm>
            <a:off x="8829720" y="446400"/>
            <a:ext cx="2982240" cy="2982240"/>
          </a:xfrm>
          <a:prstGeom prst="rect">
            <a:avLst/>
          </a:prstGeom>
          <a:ln>
            <a:noFill/>
          </a:ln>
        </p:spPr>
      </p:pic>
      <p:pic>
        <p:nvPicPr>
          <p:cNvPr id="174" name="Graphic 13" descr="Joker with solid fill"/>
          <p:cNvPicPr/>
          <p:nvPr/>
        </p:nvPicPr>
        <p:blipFill>
          <a:blip r:embed="rId2"/>
          <a:stretch/>
        </p:blipFill>
        <p:spPr>
          <a:xfrm>
            <a:off x="379440" y="446400"/>
            <a:ext cx="2982240" cy="29822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685800" y="753480"/>
            <a:ext cx="10820160" cy="2801520"/>
          </a:xfrm>
          <a:prstGeom prst="rect">
            <a:avLst/>
          </a:prstGeom>
          <a:noFill/>
          <a:ln>
            <a:noFill/>
          </a:ln>
        </p:spPr>
        <p:txBody>
          <a:bodyPr anchor="b">
            <a:noAutofit/>
          </a:bodyPr>
          <a:p>
            <a:endParaRPr b="0" lang="en-US" sz="1800" spc="-1" strike="noStrike">
              <a:solidFill>
                <a:srgbClr val="ffffff"/>
              </a:solidFill>
              <a:latin typeface="Century Gothic"/>
            </a:endParaRPr>
          </a:p>
        </p:txBody>
      </p:sp>
      <p:sp>
        <p:nvSpPr>
          <p:cNvPr id="209" name="TextShape 2"/>
          <p:cNvSpPr txBox="1"/>
          <p:nvPr/>
        </p:nvSpPr>
        <p:spPr>
          <a:xfrm>
            <a:off x="1024560" y="3641760"/>
            <a:ext cx="10489680" cy="955440"/>
          </a:xfrm>
          <a:prstGeom prst="rect">
            <a:avLst/>
          </a:prstGeom>
          <a:noFill/>
          <a:ln>
            <a:noFill/>
          </a:ln>
        </p:spPr>
        <p:txBody>
          <a:bodyPr>
            <a:noAutofit/>
          </a:bodyPr>
          <a:p>
            <a:endParaRPr b="0" lang="en-US" sz="2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685800" y="753480"/>
            <a:ext cx="10820160" cy="2885040"/>
          </a:xfrm>
          <a:prstGeom prst="rect">
            <a:avLst/>
          </a:prstGeom>
          <a:noFill/>
          <a:ln>
            <a:noFill/>
          </a:ln>
        </p:spPr>
        <p:txBody>
          <a:bodyPr anchor="b">
            <a:noAutofit/>
          </a:bodyPr>
          <a:p>
            <a:pPr algn="r">
              <a:lnSpc>
                <a:spcPct val="90000"/>
              </a:lnSpc>
            </a:pPr>
            <a:r>
              <a:rPr b="0" lang="en-US" sz="4000" spc="-1" strike="noStrike" cap="all">
                <a:solidFill>
                  <a:srgbClr val="ffffff"/>
                </a:solidFill>
                <a:latin typeface="Century Gothic"/>
              </a:rPr>
              <a:t>Additional Tools Used</a:t>
            </a:r>
            <a:endParaRPr b="0" lang="en-US" sz="40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11"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12" name="Picture 11" descr=""/>
          <p:cNvPicPr/>
          <p:nvPr/>
        </p:nvPicPr>
        <p:blipFill>
          <a:blip r:embed="rId1"/>
          <a:stretch/>
        </p:blipFill>
        <p:spPr>
          <a:xfrm>
            <a:off x="0" y="0"/>
            <a:ext cx="12191760" cy="1441080"/>
          </a:xfrm>
          <a:prstGeom prst="rect">
            <a:avLst/>
          </a:prstGeom>
          <a:ln>
            <a:noFill/>
          </a:ln>
        </p:spPr>
      </p:pic>
      <p:sp>
        <p:nvSpPr>
          <p:cNvPr id="213" name="TextShape 2"/>
          <p:cNvSpPr txBox="1"/>
          <p:nvPr/>
        </p:nvSpPr>
        <p:spPr>
          <a:xfrm>
            <a:off x="1707120" y="146880"/>
            <a:ext cx="8777160" cy="1147320"/>
          </a:xfrm>
          <a:prstGeom prst="rect">
            <a:avLst/>
          </a:prstGeom>
          <a:noFill/>
          <a:ln w="19080">
            <a:noFill/>
          </a:ln>
        </p:spPr>
        <p:txBody>
          <a:bodyPr anchor="ctr">
            <a:normAutofit/>
          </a:bodyPr>
          <a:p>
            <a:pPr algn="ctr">
              <a:lnSpc>
                <a:spcPct val="90000"/>
              </a:lnSpc>
            </a:pPr>
            <a:r>
              <a:rPr b="0" lang="en-US" sz="4800" spc="-1" strike="noStrike" cap="all">
                <a:solidFill>
                  <a:srgbClr val="ffffff"/>
                </a:solidFill>
                <a:latin typeface="Century Gothic"/>
              </a:rPr>
              <a:t>Version Control</a:t>
            </a:r>
            <a:endParaRPr b="0" lang="en-US" sz="4800" spc="-1" strike="noStrike">
              <a:solidFill>
                <a:srgbClr val="ffffff"/>
              </a:solidFill>
              <a:latin typeface="Century Gothic"/>
            </a:endParaRPr>
          </a:p>
        </p:txBody>
      </p:sp>
      <p:sp>
        <p:nvSpPr>
          <p:cNvPr id="214" name="TextShape 3"/>
          <p:cNvSpPr txBox="1"/>
          <p:nvPr/>
        </p:nvSpPr>
        <p:spPr>
          <a:xfrm>
            <a:off x="4921560" y="1588320"/>
            <a:ext cx="6887160" cy="1240200"/>
          </a:xfrm>
          <a:prstGeom prst="rect">
            <a:avLst/>
          </a:prstGeom>
          <a:noFill/>
          <a:ln w="19080">
            <a:noFill/>
          </a:ln>
        </p:spPr>
        <p:txBody>
          <a:bodyPr anchor="ctr">
            <a:noAutofit/>
          </a:bodyPr>
          <a:p>
            <a:pPr algn="r">
              <a:lnSpc>
                <a:spcPct val="90000"/>
              </a:lnSpc>
              <a:spcBef>
                <a:spcPts val="1001"/>
              </a:spcBef>
            </a:pPr>
            <a:endParaRPr b="0" lang="en-US" sz="3200" spc="-1" strike="noStrike">
              <a:latin typeface="Arial"/>
            </a:endParaRPr>
          </a:p>
          <a:p>
            <a:pPr algn="ctr">
              <a:lnSpc>
                <a:spcPct val="90000"/>
              </a:lnSpc>
              <a:spcBef>
                <a:spcPts val="1001"/>
              </a:spcBef>
              <a:tabLst>
                <a:tab algn="l" pos="0"/>
              </a:tabLst>
            </a:pPr>
            <a:r>
              <a:rPr b="0" lang="en-US" sz="1800" spc="-1" strike="noStrike">
                <a:solidFill>
                  <a:srgbClr val="ffffff"/>
                </a:solidFill>
                <a:latin typeface="Century Gothic"/>
              </a:rPr>
              <a:t>We used GitHub’s browser platform as well as GitHub Desktop for version control</a:t>
            </a:r>
            <a:endParaRPr b="0" lang="en-US" sz="1800" spc="-1" strike="noStrike">
              <a:latin typeface="Arial"/>
            </a:endParaRPr>
          </a:p>
          <a:p>
            <a:pPr algn="ctr">
              <a:lnSpc>
                <a:spcPct val="90000"/>
              </a:lnSpc>
              <a:spcBef>
                <a:spcPts val="1001"/>
              </a:spcBef>
              <a:tabLst>
                <a:tab algn="l" pos="0"/>
              </a:tabLst>
            </a:pPr>
            <a:endParaRPr b="0" lang="en-US" sz="1800" spc="-1" strike="noStrike">
              <a:latin typeface="Arial"/>
            </a:endParaRPr>
          </a:p>
        </p:txBody>
      </p:sp>
      <p:pic>
        <p:nvPicPr>
          <p:cNvPr id="215" name="Graphic 6" descr="Network diagram with solid fill"/>
          <p:cNvPicPr/>
          <p:nvPr/>
        </p:nvPicPr>
        <p:blipFill>
          <a:blip r:embed="rId2"/>
          <a:stretch/>
        </p:blipFill>
        <p:spPr>
          <a:xfrm>
            <a:off x="194400" y="1831320"/>
            <a:ext cx="3757680" cy="3757680"/>
          </a:xfrm>
          <a:prstGeom prst="rect">
            <a:avLst/>
          </a:prstGeom>
          <a:ln>
            <a:noFill/>
          </a:ln>
        </p:spPr>
      </p:pic>
      <p:sp>
        <p:nvSpPr>
          <p:cNvPr id="216" name="CustomShape 4"/>
          <p:cNvSpPr/>
          <p:nvPr/>
        </p:nvSpPr>
        <p:spPr>
          <a:xfrm>
            <a:off x="4921560" y="2660400"/>
            <a:ext cx="6887160" cy="1736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u="sng">
                <a:solidFill>
                  <a:srgbClr val="ffffff"/>
                </a:solidFill>
                <a:uFillTx/>
                <a:latin typeface="Century Gothic"/>
              </a:rPr>
              <a:t>Reasons we chose GitHub</a:t>
            </a:r>
            <a:endParaRPr b="0" lang="en-US" sz="1800" spc="-1" strike="noStrike">
              <a:latin typeface="Arial"/>
            </a:endParaRPr>
          </a:p>
          <a:p>
            <a:pPr algn="ctr">
              <a:lnSpc>
                <a:spcPct val="100000"/>
              </a:lnSpc>
            </a:pPr>
            <a:r>
              <a:rPr b="0" lang="en-US" sz="1800" spc="-1" strike="noStrike">
                <a:solidFill>
                  <a:srgbClr val="ffffff"/>
                </a:solidFill>
                <a:latin typeface="Century Gothic"/>
              </a:rPr>
              <a:t>Ease of Use</a:t>
            </a:r>
            <a:endParaRPr b="0" lang="en-US" sz="1800" spc="-1" strike="noStrike">
              <a:latin typeface="Arial"/>
            </a:endParaRPr>
          </a:p>
          <a:p>
            <a:pPr algn="ctr">
              <a:lnSpc>
                <a:spcPct val="100000"/>
              </a:lnSpc>
            </a:pPr>
            <a:r>
              <a:rPr b="0" lang="en-US" sz="1800" spc="-1" strike="noStrike">
                <a:solidFill>
                  <a:srgbClr val="ffffff"/>
                </a:solidFill>
                <a:latin typeface="Century Gothic"/>
              </a:rPr>
              <a:t>Quick updates for rest of team</a:t>
            </a:r>
            <a:endParaRPr b="0" lang="en-US" sz="1800" spc="-1" strike="noStrike">
              <a:latin typeface="Arial"/>
            </a:endParaRPr>
          </a:p>
          <a:p>
            <a:pPr algn="ctr">
              <a:lnSpc>
                <a:spcPct val="100000"/>
              </a:lnSpc>
            </a:pPr>
            <a:r>
              <a:rPr b="0" lang="en-US" sz="1800" spc="-1" strike="noStrike">
                <a:solidFill>
                  <a:srgbClr val="ffffff"/>
                </a:solidFill>
                <a:latin typeface="Century Gothic"/>
              </a:rPr>
              <a:t>Ability to work on code independently</a:t>
            </a:r>
            <a:endParaRPr b="0" lang="en-US" sz="1800" spc="-1" strike="noStrike">
              <a:latin typeface="Arial"/>
            </a:endParaRPr>
          </a:p>
          <a:p>
            <a:pPr algn="ctr">
              <a:lnSpc>
                <a:spcPct val="100000"/>
              </a:lnSpc>
            </a:pPr>
            <a:r>
              <a:rPr b="0" lang="en-US" sz="1800" spc="-1" strike="noStrike">
                <a:solidFill>
                  <a:srgbClr val="ffffff"/>
                </a:solidFill>
                <a:latin typeface="Century Gothic"/>
              </a:rPr>
              <a:t>Branching capabilities to try different methods of fixing the same problem simultaneously</a:t>
            </a:r>
            <a:endParaRPr b="0" lang="en-US" sz="1800" spc="-1" strike="noStrike">
              <a:latin typeface="Arial"/>
            </a:endParaRPr>
          </a:p>
        </p:txBody>
      </p:sp>
      <p:sp>
        <p:nvSpPr>
          <p:cNvPr id="217" name="CustomShape 5"/>
          <p:cNvSpPr/>
          <p:nvPr/>
        </p:nvSpPr>
        <p:spPr>
          <a:xfrm>
            <a:off x="4921560" y="4657320"/>
            <a:ext cx="6887160" cy="318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500" spc="-1" strike="noStrike">
                <a:solidFill>
                  <a:srgbClr val="ffffff"/>
                </a:solidFill>
                <a:latin typeface="Century Gothic"/>
              </a:rPr>
              <a:t>Project Repository:  </a:t>
            </a:r>
            <a:r>
              <a:rPr b="0" lang="en-US" sz="1500" spc="-1" strike="noStrike" u="sng">
                <a:solidFill>
                  <a:srgbClr val="f0532b"/>
                </a:solidFill>
                <a:uFillTx/>
                <a:latin typeface="Century Gothic"/>
                <a:hlinkClick r:id="rId3"/>
              </a:rPr>
              <a:t>https://github.com/rodu4835/CSPB_3308_Team_3</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18" name="Picture 9" descr=""/>
          <p:cNvPicPr/>
          <p:nvPr/>
        </p:nvPicPr>
        <p:blipFill>
          <a:blip r:embed="rId1"/>
          <a:stretch/>
        </p:blipFill>
        <p:spPr>
          <a:xfrm>
            <a:off x="0" y="0"/>
            <a:ext cx="12191760" cy="1441080"/>
          </a:xfrm>
          <a:prstGeom prst="rect">
            <a:avLst/>
          </a:prstGeom>
          <a:ln>
            <a:noFill/>
          </a:ln>
        </p:spPr>
      </p:pic>
      <p:sp>
        <p:nvSpPr>
          <p:cNvPr id="219" name="TextShape 1"/>
          <p:cNvSpPr txBox="1"/>
          <p:nvPr/>
        </p:nvSpPr>
        <p:spPr>
          <a:xfrm>
            <a:off x="2895480" y="764280"/>
            <a:ext cx="8610120" cy="1292760"/>
          </a:xfrm>
          <a:prstGeom prst="rect">
            <a:avLst/>
          </a:prstGeom>
          <a:noFill/>
          <a:ln>
            <a:noFill/>
          </a:ln>
        </p:spPr>
        <p:txBody>
          <a:bodyPr anchor="ctr">
            <a:normAutofit/>
          </a:bodyPr>
          <a:p>
            <a:pPr algn="r">
              <a:lnSpc>
                <a:spcPct val="90000"/>
              </a:lnSpc>
            </a:pPr>
            <a:r>
              <a:rPr b="0" lang="en-US" sz="4000" spc="-1" strike="noStrike" cap="all">
                <a:solidFill>
                  <a:srgbClr val="ffffff"/>
                </a:solidFill>
                <a:latin typeface="Century Gothic"/>
              </a:rPr>
              <a:t>Agile Development and communication</a:t>
            </a:r>
            <a:endParaRPr b="0" lang="en-US" sz="4000" spc="-1" strike="noStrike">
              <a:solidFill>
                <a:srgbClr val="ffffff"/>
              </a:solidFill>
              <a:latin typeface="Century Gothic"/>
            </a:endParaRPr>
          </a:p>
        </p:txBody>
      </p:sp>
      <p:sp>
        <p:nvSpPr>
          <p:cNvPr id="220" name="TextShape 2"/>
          <p:cNvSpPr txBox="1"/>
          <p:nvPr/>
        </p:nvSpPr>
        <p:spPr>
          <a:xfrm>
            <a:off x="677160" y="2194560"/>
            <a:ext cx="5816160" cy="4023720"/>
          </a:xfrm>
          <a:prstGeom prst="rect">
            <a:avLst/>
          </a:prstGeom>
          <a:noFill/>
          <a:ln>
            <a:noFill/>
          </a:ln>
        </p:spPr>
        <p:txBody>
          <a:bodyPr>
            <a:normAutofit/>
          </a:bodyPr>
          <a:p>
            <a:pPr indent="-228240">
              <a:lnSpc>
                <a:spcPct val="90000"/>
              </a:lnSpc>
              <a:spcBef>
                <a:spcPts val="1001"/>
              </a:spcBef>
              <a:buClr>
                <a:srgbClr val="ffffff"/>
              </a:buClr>
              <a:buFont typeface="Arial"/>
              <a:buChar char="•"/>
            </a:pPr>
            <a:r>
              <a:rPr b="0" lang="en-US" sz="1600" spc="-1" strike="noStrike">
                <a:solidFill>
                  <a:srgbClr val="ffffff"/>
                </a:solidFill>
                <a:latin typeface="Century Gothic"/>
              </a:rPr>
              <a:t>We began the semester using standard Scrum method, with standup meetings and Jordan Sims acting as Scrum Master</a:t>
            </a:r>
            <a:endParaRPr b="0" lang="en-US" sz="1600" spc="-1" strike="noStrike">
              <a:latin typeface="Arial"/>
            </a:endParaRPr>
          </a:p>
          <a:p>
            <a:pPr indent="-228240">
              <a:lnSpc>
                <a:spcPct val="90000"/>
              </a:lnSpc>
              <a:spcBef>
                <a:spcPts val="1001"/>
              </a:spcBef>
              <a:buClr>
                <a:srgbClr val="ffffff"/>
              </a:buClr>
              <a:buFont typeface="Arial"/>
              <a:buChar char="•"/>
            </a:pPr>
            <a:r>
              <a:rPr b="0" lang="en-US" sz="1600" spc="-1" strike="noStrike">
                <a:solidFill>
                  <a:srgbClr val="ffffff"/>
                </a:solidFill>
                <a:latin typeface="Century Gothic"/>
              </a:rPr>
              <a:t>With four team members in four time zones, we realized early on that we were more productive having continual discussion via text messaging in Discord  </a:t>
            </a:r>
            <a:endParaRPr b="0" lang="en-US" sz="1600" spc="-1" strike="noStrike">
              <a:latin typeface="Arial"/>
            </a:endParaRPr>
          </a:p>
          <a:p>
            <a:pPr indent="-228240">
              <a:lnSpc>
                <a:spcPct val="90000"/>
              </a:lnSpc>
              <a:spcBef>
                <a:spcPts val="1001"/>
              </a:spcBef>
              <a:buClr>
                <a:srgbClr val="ffffff"/>
              </a:buClr>
              <a:buFont typeface="Arial"/>
              <a:buChar char="•"/>
            </a:pPr>
            <a:r>
              <a:rPr b="0" lang="en-US" sz="1600" spc="-1" strike="noStrike">
                <a:solidFill>
                  <a:srgbClr val="ffffff"/>
                </a:solidFill>
                <a:latin typeface="Century Gothic"/>
              </a:rPr>
              <a:t>We created a channel for Team 3 and discussed the project regularly in that format  </a:t>
            </a:r>
            <a:endParaRPr b="0" lang="en-US" sz="1600" spc="-1" strike="noStrike">
              <a:latin typeface="Arial"/>
            </a:endParaRPr>
          </a:p>
          <a:p>
            <a:pPr indent="-228240">
              <a:lnSpc>
                <a:spcPct val="90000"/>
              </a:lnSpc>
              <a:spcBef>
                <a:spcPts val="1001"/>
              </a:spcBef>
              <a:buClr>
                <a:srgbClr val="ffffff"/>
              </a:buClr>
              <a:buFont typeface="Arial"/>
              <a:buChar char="•"/>
            </a:pPr>
            <a:r>
              <a:rPr b="0" lang="en-US" sz="1600" spc="-1" strike="noStrike">
                <a:solidFill>
                  <a:srgbClr val="ffffff"/>
                </a:solidFill>
                <a:latin typeface="Century Gothic"/>
              </a:rPr>
              <a:t>We also accumulated checklist items that the members would volunteer to take on and report progress via the Discord channel  </a:t>
            </a:r>
            <a:endParaRPr b="0" lang="en-US" sz="1600" spc="-1" strike="noStrike">
              <a:latin typeface="Arial"/>
            </a:endParaRPr>
          </a:p>
          <a:p>
            <a:pPr indent="-228240">
              <a:lnSpc>
                <a:spcPct val="90000"/>
              </a:lnSpc>
              <a:spcBef>
                <a:spcPts val="1001"/>
              </a:spcBef>
              <a:buClr>
                <a:srgbClr val="ffffff"/>
              </a:buClr>
              <a:buFont typeface="Arial"/>
              <a:buChar char="•"/>
            </a:pPr>
            <a:r>
              <a:rPr b="0" lang="en-US" sz="1600" spc="-1" strike="noStrike">
                <a:solidFill>
                  <a:srgbClr val="ffffff"/>
                </a:solidFill>
                <a:latin typeface="Century Gothic"/>
              </a:rPr>
              <a:t>We held “in-person“ video meetings as needed to promote progress and assess project goals</a:t>
            </a:r>
            <a:endParaRPr b="0" lang="en-US" sz="1600" spc="-1" strike="noStrike">
              <a:latin typeface="Arial"/>
            </a:endParaRPr>
          </a:p>
          <a:p>
            <a:pPr indent="-228240">
              <a:lnSpc>
                <a:spcPct val="90000"/>
              </a:lnSpc>
              <a:spcBef>
                <a:spcPts val="1001"/>
              </a:spcBef>
              <a:buClr>
                <a:srgbClr val="ffffff"/>
              </a:buClr>
              <a:buFont typeface="Arial"/>
              <a:buChar char="•"/>
            </a:pPr>
            <a:r>
              <a:rPr b="0" lang="en-US" sz="1600" spc="-1" strike="noStrike">
                <a:solidFill>
                  <a:srgbClr val="ffffff"/>
                </a:solidFill>
                <a:latin typeface="Century Gothic"/>
              </a:rPr>
              <a:t>Discord channel:  </a:t>
            </a:r>
            <a:r>
              <a:rPr b="0" lang="en-US" sz="1600" spc="-1" strike="noStrike">
                <a:solidFill>
                  <a:srgbClr val="f0532b"/>
                </a:solidFill>
                <a:latin typeface="Century Gothic"/>
                <a:hlinkClick r:id="rId2"/>
              </a:rPr>
              <a:t>https://discord.gg/dmgKnM5DdA</a:t>
            </a:r>
            <a:endParaRPr b="0" lang="en-US" sz="1600" spc="-1" strike="noStrike">
              <a:latin typeface="Arial"/>
            </a:endParaRPr>
          </a:p>
          <a:p>
            <a:pPr>
              <a:lnSpc>
                <a:spcPct val="90000"/>
              </a:lnSpc>
              <a:spcBef>
                <a:spcPts val="1001"/>
              </a:spcBef>
            </a:pPr>
            <a:endParaRPr b="0" lang="en-US" sz="1600" spc="-1" strike="noStrike">
              <a:latin typeface="Arial"/>
            </a:endParaRPr>
          </a:p>
          <a:p>
            <a:pPr>
              <a:lnSpc>
                <a:spcPct val="90000"/>
              </a:lnSpc>
              <a:spcBef>
                <a:spcPts val="1001"/>
              </a:spcBef>
            </a:pPr>
            <a:endParaRPr b="0" lang="en-US" sz="1600" spc="-1" strike="noStrike">
              <a:latin typeface="Arial"/>
            </a:endParaRPr>
          </a:p>
        </p:txBody>
      </p:sp>
      <p:pic>
        <p:nvPicPr>
          <p:cNvPr id="221" name="Graphic 6" descr="Cycle with people with solid fill"/>
          <p:cNvPicPr/>
          <p:nvPr/>
        </p:nvPicPr>
        <p:blipFill>
          <a:blip r:embed="rId3"/>
          <a:stretch/>
        </p:blipFill>
        <p:spPr>
          <a:xfrm>
            <a:off x="7201080" y="2082240"/>
            <a:ext cx="4011120" cy="40111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22" name="TextShape 1"/>
          <p:cNvSpPr txBox="1"/>
          <p:nvPr/>
        </p:nvSpPr>
        <p:spPr>
          <a:xfrm>
            <a:off x="1463040" y="685800"/>
            <a:ext cx="7935480" cy="1107720"/>
          </a:xfrm>
          <a:prstGeom prst="rect">
            <a:avLst/>
          </a:prstGeom>
          <a:noFill/>
          <a:ln>
            <a:noFill/>
          </a:ln>
        </p:spPr>
        <p:txBody>
          <a:bodyPr>
            <a:normAutofit fontScale="66000"/>
          </a:bodyPr>
          <a:p>
            <a:pPr>
              <a:lnSpc>
                <a:spcPct val="90000"/>
              </a:lnSpc>
            </a:pPr>
            <a:r>
              <a:rPr b="0" lang="en-US" sz="5000" spc="-1" strike="noStrike" cap="all">
                <a:solidFill>
                  <a:srgbClr val="ffffff"/>
                </a:solidFill>
                <a:latin typeface="Century Gothic"/>
              </a:rPr>
              <a:t>Other Tools Learned in 3308</a:t>
            </a:r>
            <a:endParaRPr b="0" lang="en-US" sz="5000" spc="-1" strike="noStrike">
              <a:solidFill>
                <a:srgbClr val="ffffff"/>
              </a:solidFill>
              <a:latin typeface="Century Gothic"/>
            </a:endParaRPr>
          </a:p>
        </p:txBody>
      </p:sp>
      <p:sp>
        <p:nvSpPr>
          <p:cNvPr id="223" name="TextShape 2"/>
          <p:cNvSpPr txBox="1"/>
          <p:nvPr/>
        </p:nvSpPr>
        <p:spPr>
          <a:xfrm>
            <a:off x="1463040" y="2479680"/>
            <a:ext cx="7935480" cy="3400200"/>
          </a:xfrm>
          <a:prstGeom prst="rect">
            <a:avLst/>
          </a:prstGeom>
          <a:noFill/>
          <a:ln>
            <a:noFill/>
          </a:ln>
        </p:spPr>
        <p:txBody>
          <a:bodyPr>
            <a:normAutofit/>
          </a:bodyPr>
          <a:p>
            <a:pPr indent="-228240">
              <a:lnSpc>
                <a:spcPct val="90000"/>
              </a:lnSpc>
              <a:spcBef>
                <a:spcPts val="1001"/>
              </a:spcBef>
              <a:buClr>
                <a:srgbClr val="ffffff"/>
              </a:buClr>
              <a:buFont typeface="Arial"/>
              <a:buChar char="•"/>
            </a:pPr>
            <a:r>
              <a:rPr b="0" lang="en-US" sz="2000" spc="-1" strike="noStrike">
                <a:solidFill>
                  <a:srgbClr val="ffffff"/>
                </a:solidFill>
                <a:latin typeface="Century Gothic"/>
              </a:rPr>
              <a:t>We initially thought about using Flask in combination with Python</a:t>
            </a:r>
            <a:endParaRPr b="0" lang="en-US" sz="2000" spc="-1" strike="noStrike">
              <a:latin typeface="Arial"/>
            </a:endParaRPr>
          </a:p>
          <a:p>
            <a:pPr indent="-228240">
              <a:lnSpc>
                <a:spcPct val="90000"/>
              </a:lnSpc>
              <a:spcBef>
                <a:spcPts val="1001"/>
              </a:spcBef>
              <a:buClr>
                <a:srgbClr val="ffffff"/>
              </a:buClr>
              <a:buFont typeface="Arial"/>
              <a:buChar char="•"/>
            </a:pPr>
            <a:r>
              <a:rPr b="0" lang="en-US" sz="2000" spc="-1" strike="noStrike">
                <a:solidFill>
                  <a:srgbClr val="ffffff"/>
                </a:solidFill>
                <a:latin typeface="Century Gothic"/>
              </a:rPr>
              <a:t>We choose, however, to use JavaScript and HTML/CSS instead after reaching those portions of the course</a:t>
            </a:r>
            <a:endParaRPr b="0" lang="en-US" sz="2000" spc="-1" strike="noStrike">
              <a:latin typeface="Arial"/>
            </a:endParaRPr>
          </a:p>
          <a:p>
            <a:pPr indent="-228240">
              <a:lnSpc>
                <a:spcPct val="90000"/>
              </a:lnSpc>
              <a:spcBef>
                <a:spcPts val="1001"/>
              </a:spcBef>
              <a:buClr>
                <a:srgbClr val="ffffff"/>
              </a:buClr>
              <a:buFont typeface="Arial"/>
              <a:buChar char="•"/>
            </a:pPr>
            <a:r>
              <a:rPr b="0" lang="en-US" sz="2000" spc="-1" strike="noStrike">
                <a:solidFill>
                  <a:srgbClr val="ffffff"/>
                </a:solidFill>
                <a:latin typeface="Century Gothic"/>
              </a:rPr>
              <a:t>We did not include a database for this project because, as constituted, the game did not store data</a:t>
            </a:r>
            <a:endParaRPr b="0" lang="en-US" sz="2000" spc="-1" strike="noStrike">
              <a:latin typeface="Arial"/>
            </a:endParaRPr>
          </a:p>
          <a:p>
            <a:pPr indent="-228240">
              <a:lnSpc>
                <a:spcPct val="90000"/>
              </a:lnSpc>
              <a:spcBef>
                <a:spcPts val="1001"/>
              </a:spcBef>
              <a:buClr>
                <a:srgbClr val="ffffff"/>
              </a:buClr>
              <a:buFont typeface="Arial"/>
              <a:buChar char="•"/>
            </a:pPr>
            <a:r>
              <a:rPr b="0" lang="en-US" sz="2000" spc="-1" strike="noStrike">
                <a:solidFill>
                  <a:srgbClr val="ffffff"/>
                </a:solidFill>
                <a:latin typeface="Century Gothic"/>
              </a:rPr>
              <a:t>If we were to continue building the game out and create additional features like a leaderboard, we could use SQL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685800" y="753480"/>
            <a:ext cx="10820160" cy="2801520"/>
          </a:xfrm>
          <a:prstGeom prst="rect">
            <a:avLst/>
          </a:prstGeom>
          <a:noFill/>
          <a:ln>
            <a:noFill/>
          </a:ln>
        </p:spPr>
        <p:txBody>
          <a:bodyPr anchor="b">
            <a:noAutofit/>
          </a:bodyPr>
          <a:p>
            <a:pPr algn="r">
              <a:lnSpc>
                <a:spcPct val="90000"/>
              </a:lnSpc>
            </a:pPr>
            <a:r>
              <a:rPr b="0" lang="en-US" sz="4000" spc="-1" strike="noStrike" cap="all">
                <a:solidFill>
                  <a:srgbClr val="ffffff"/>
                </a:solidFill>
                <a:latin typeface="Century Gothic"/>
              </a:rPr>
              <a:t>Design Challenges</a:t>
            </a:r>
            <a:endParaRPr b="0" lang="en-US" sz="4000" spc="-1" strike="noStrike">
              <a:solidFill>
                <a:srgbClr val="ffffff"/>
              </a:solidFill>
              <a:latin typeface="Century Gothic"/>
            </a:endParaRPr>
          </a:p>
        </p:txBody>
      </p:sp>
      <p:sp>
        <p:nvSpPr>
          <p:cNvPr id="225" name="TextShape 2"/>
          <p:cNvSpPr txBox="1"/>
          <p:nvPr/>
        </p:nvSpPr>
        <p:spPr>
          <a:xfrm>
            <a:off x="1024560" y="3641760"/>
            <a:ext cx="10489680" cy="955440"/>
          </a:xfrm>
          <a:prstGeom prst="rect">
            <a:avLst/>
          </a:prstGeom>
          <a:noFill/>
          <a:ln>
            <a:noFill/>
          </a:ln>
        </p:spPr>
        <p:txBody>
          <a:bodyPr>
            <a:noAutofit/>
          </a:bodyPr>
          <a:p>
            <a:endParaRPr b="0" lang="en-US" sz="2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1463040" y="685800"/>
            <a:ext cx="7935480" cy="1107720"/>
          </a:xfrm>
          <a:prstGeom prst="rect">
            <a:avLst/>
          </a:prstGeom>
          <a:noFill/>
          <a:ln>
            <a:noFill/>
          </a:ln>
        </p:spPr>
        <p:txBody>
          <a:bodyPr>
            <a:normAutofit/>
          </a:bodyPr>
          <a:p>
            <a:pPr>
              <a:lnSpc>
                <a:spcPct val="90000"/>
              </a:lnSpc>
            </a:pPr>
            <a:r>
              <a:rPr b="0" lang="en-US" sz="4200" spc="-1" strike="noStrike" cap="all">
                <a:solidFill>
                  <a:srgbClr val="ffffff"/>
                </a:solidFill>
                <a:latin typeface="Century Gothic"/>
              </a:rPr>
              <a:t>Challenges and changes</a:t>
            </a:r>
            <a:endParaRPr b="0" lang="en-US" sz="4200" spc="-1" strike="noStrike">
              <a:solidFill>
                <a:srgbClr val="ffffff"/>
              </a:solidFill>
              <a:latin typeface="Century Gothic"/>
            </a:endParaRPr>
          </a:p>
        </p:txBody>
      </p:sp>
      <p:sp>
        <p:nvSpPr>
          <p:cNvPr id="227" name="TextShape 2"/>
          <p:cNvSpPr txBox="1"/>
          <p:nvPr/>
        </p:nvSpPr>
        <p:spPr>
          <a:xfrm>
            <a:off x="1463040" y="1586160"/>
            <a:ext cx="7584840" cy="3946680"/>
          </a:xfrm>
          <a:prstGeom prst="rect">
            <a:avLst/>
          </a:prstGeom>
          <a:noFill/>
          <a:ln>
            <a:noFill/>
          </a:ln>
        </p:spPr>
        <p:txBody>
          <a:bodyPr>
            <a:normAutofit fontScale="8000"/>
          </a:bodyPr>
          <a:p>
            <a:pPr indent="-228240">
              <a:lnSpc>
                <a:spcPct val="90000"/>
              </a:lnSpc>
              <a:spcBef>
                <a:spcPts val="1001"/>
              </a:spcBef>
              <a:buClr>
                <a:srgbClr val="ffffff"/>
              </a:buClr>
              <a:buFont typeface="Arial"/>
              <a:buChar char="•"/>
            </a:pPr>
            <a:r>
              <a:rPr b="0" lang="en-US" sz="4800" spc="-1" strike="noStrike">
                <a:solidFill>
                  <a:srgbClr val="ffffff"/>
                </a:solidFill>
                <a:latin typeface="Century Gothic"/>
              </a:rPr>
              <a:t>Building the Plane While Flying It</a:t>
            </a:r>
            <a:endParaRPr b="0" lang="en-US" sz="4800" spc="-1" strike="noStrike">
              <a:latin typeface="Arial"/>
            </a:endParaRPr>
          </a:p>
          <a:p>
            <a:pPr lvl="1" marL="457200" indent="-228240">
              <a:lnSpc>
                <a:spcPct val="110000"/>
              </a:lnSpc>
              <a:spcBef>
                <a:spcPts val="1001"/>
              </a:spcBef>
              <a:buClr>
                <a:srgbClr val="ffffff"/>
              </a:buClr>
              <a:buFont typeface="Arial"/>
              <a:buChar char="•"/>
            </a:pPr>
            <a:r>
              <a:rPr b="0" lang="en-US" sz="3500" spc="-1" strike="noStrike">
                <a:solidFill>
                  <a:srgbClr val="ffffff"/>
                </a:solidFill>
                <a:latin typeface="Century Gothic"/>
              </a:rPr>
              <a:t>The team had experience with Python coming into the course, but none with JavaScript</a:t>
            </a:r>
            <a:endParaRPr b="0" lang="en-US" sz="3500" spc="-1" strike="noStrike">
              <a:latin typeface="Arial"/>
            </a:endParaRPr>
          </a:p>
          <a:p>
            <a:pPr lvl="1" marL="457200" indent="-228240">
              <a:lnSpc>
                <a:spcPct val="110000"/>
              </a:lnSpc>
              <a:spcBef>
                <a:spcPts val="1001"/>
              </a:spcBef>
              <a:buClr>
                <a:srgbClr val="ffffff"/>
              </a:buClr>
              <a:buFont typeface="Arial"/>
              <a:buChar char="•"/>
            </a:pPr>
            <a:r>
              <a:rPr b="0" lang="en-US" sz="3500" spc="-1" strike="noStrike">
                <a:solidFill>
                  <a:srgbClr val="ffffff"/>
                </a:solidFill>
                <a:latin typeface="Century Gothic"/>
              </a:rPr>
              <a:t>We initially developed the game and its features in Python, anticipating that we would use Flask for the front-end</a:t>
            </a:r>
            <a:endParaRPr b="0" lang="en-US" sz="3500" spc="-1" strike="noStrike">
              <a:latin typeface="Arial"/>
            </a:endParaRPr>
          </a:p>
          <a:p>
            <a:pPr lvl="1" marL="457200" indent="-228240">
              <a:lnSpc>
                <a:spcPct val="110000"/>
              </a:lnSpc>
              <a:spcBef>
                <a:spcPts val="1001"/>
              </a:spcBef>
              <a:buClr>
                <a:srgbClr val="ffffff"/>
              </a:buClr>
              <a:buFont typeface="Arial"/>
              <a:buChar char="•"/>
            </a:pPr>
            <a:r>
              <a:rPr b="0" lang="en-US" sz="3500" spc="-1" strike="noStrike">
                <a:solidFill>
                  <a:srgbClr val="ffffff"/>
                </a:solidFill>
                <a:latin typeface="Century Gothic"/>
              </a:rPr>
              <a:t>Upon reaching the JavaScript portion of the course, we determined that we could integrate HTML/CSS with JavaScript in a cleaner way</a:t>
            </a:r>
            <a:endParaRPr b="0" lang="en-US" sz="3500" spc="-1" strike="noStrike">
              <a:latin typeface="Arial"/>
            </a:endParaRPr>
          </a:p>
          <a:p>
            <a:pPr lvl="1" marL="457200" indent="-228240">
              <a:lnSpc>
                <a:spcPct val="110000"/>
              </a:lnSpc>
              <a:spcBef>
                <a:spcPts val="1001"/>
              </a:spcBef>
              <a:buClr>
                <a:srgbClr val="ffffff"/>
              </a:buClr>
              <a:buFont typeface="Arial"/>
              <a:buChar char="•"/>
            </a:pPr>
            <a:r>
              <a:rPr b="0" lang="en-US" sz="3500" spc="-1" strike="noStrike">
                <a:solidFill>
                  <a:srgbClr val="ffffff"/>
                </a:solidFill>
                <a:latin typeface="Century Gothic"/>
              </a:rPr>
              <a:t>Translating the existing Python code into JavaScript was time-consuming, and some features that were useful in Python but less so in JavaScript fell away</a:t>
            </a:r>
            <a:endParaRPr b="0" lang="en-US" sz="3500" spc="-1" strike="noStrike">
              <a:latin typeface="Arial"/>
            </a:endParaRPr>
          </a:p>
          <a:p>
            <a:pPr indent="-228240">
              <a:lnSpc>
                <a:spcPct val="110000"/>
              </a:lnSpc>
              <a:spcBef>
                <a:spcPts val="1001"/>
              </a:spcBef>
              <a:buClr>
                <a:srgbClr val="ffffff"/>
              </a:buClr>
              <a:buFont typeface="Arial"/>
              <a:buChar char="•"/>
            </a:pPr>
            <a:r>
              <a:rPr b="0" lang="en-US" sz="4800" spc="-1" strike="noStrike">
                <a:solidFill>
                  <a:srgbClr val="ffffff"/>
                </a:solidFill>
                <a:latin typeface="Century Gothic"/>
              </a:rPr>
              <a:t>Coordinating Efforts</a:t>
            </a:r>
            <a:endParaRPr b="0" lang="en-US" sz="4800" spc="-1" strike="noStrike">
              <a:latin typeface="Arial"/>
            </a:endParaRPr>
          </a:p>
          <a:p>
            <a:pPr lvl="1" marL="457200" indent="-228240">
              <a:lnSpc>
                <a:spcPct val="110000"/>
              </a:lnSpc>
              <a:spcBef>
                <a:spcPts val="499"/>
              </a:spcBef>
              <a:buClr>
                <a:srgbClr val="ffffff"/>
              </a:buClr>
              <a:buFont typeface="Arial"/>
              <a:buChar char="•"/>
            </a:pPr>
            <a:r>
              <a:rPr b="0" lang="en-US" sz="3500" spc="-1" strike="noStrike">
                <a:solidFill>
                  <a:srgbClr val="ffffff"/>
                </a:solidFill>
                <a:latin typeface="Century Gothic"/>
              </a:rPr>
              <a:t>Coordinating meetings across four different time zones was challenging and led the team to modify its Scrum approach to rely more on messaging in Discord to drive the project forward</a:t>
            </a:r>
            <a:endParaRPr b="0" lang="en-US" sz="3500" spc="-1" strike="noStrike">
              <a:latin typeface="Arial"/>
            </a:endParaRPr>
          </a:p>
          <a:p>
            <a:pPr lvl="1" marL="457200" indent="-228240">
              <a:lnSpc>
                <a:spcPct val="110000"/>
              </a:lnSpc>
              <a:spcBef>
                <a:spcPts val="499"/>
              </a:spcBef>
              <a:buClr>
                <a:srgbClr val="ffffff"/>
              </a:buClr>
              <a:buFont typeface="Arial"/>
              <a:buChar char="•"/>
            </a:pPr>
            <a:r>
              <a:rPr b="0" lang="en-US" sz="3500" spc="-1" strike="noStrike">
                <a:solidFill>
                  <a:srgbClr val="ffffff"/>
                </a:solidFill>
                <a:latin typeface="Century Gothic"/>
              </a:rPr>
              <a:t>Team members had different levels of comfort with various tools (HTML/CSS and Heroku in particular)</a:t>
            </a:r>
            <a:endParaRPr b="0" lang="en-US" sz="35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685800" y="753480"/>
            <a:ext cx="10820160" cy="2801520"/>
          </a:xfrm>
          <a:prstGeom prst="rect">
            <a:avLst/>
          </a:prstGeom>
          <a:noFill/>
          <a:ln>
            <a:noFill/>
          </a:ln>
        </p:spPr>
        <p:txBody>
          <a:bodyPr anchor="b">
            <a:noAutofit/>
          </a:bodyPr>
          <a:p>
            <a:pPr algn="r">
              <a:lnSpc>
                <a:spcPct val="90000"/>
              </a:lnSpc>
            </a:pPr>
            <a:r>
              <a:rPr b="0" lang="en-US" sz="4000" spc="-1" strike="noStrike" cap="all">
                <a:solidFill>
                  <a:srgbClr val="ffffff"/>
                </a:solidFill>
                <a:latin typeface="Century Gothic"/>
              </a:rPr>
              <a:t>Project demonstration</a:t>
            </a:r>
            <a:endParaRPr b="0" lang="en-US" sz="4000" spc="-1" strike="noStrike">
              <a:solidFill>
                <a:srgbClr val="ffffff"/>
              </a:solidFill>
              <a:latin typeface="Century Gothic"/>
            </a:endParaRPr>
          </a:p>
        </p:txBody>
      </p:sp>
      <p:sp>
        <p:nvSpPr>
          <p:cNvPr id="229" name="TextShape 2"/>
          <p:cNvSpPr txBox="1"/>
          <p:nvPr/>
        </p:nvSpPr>
        <p:spPr>
          <a:xfrm>
            <a:off x="1024560" y="3641760"/>
            <a:ext cx="10489680" cy="955440"/>
          </a:xfrm>
          <a:prstGeom prst="rect">
            <a:avLst/>
          </a:prstGeom>
          <a:noFill/>
          <a:ln>
            <a:noFill/>
          </a:ln>
        </p:spPr>
        <p:txBody>
          <a:bodyPr>
            <a:noAutofit/>
          </a:bodyPr>
          <a:p>
            <a:endParaRPr b="0" lang="en-US" sz="2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685800" y="753480"/>
            <a:ext cx="10820160" cy="2801520"/>
          </a:xfrm>
          <a:prstGeom prst="rect">
            <a:avLst/>
          </a:prstGeom>
          <a:noFill/>
          <a:ln>
            <a:noFill/>
          </a:ln>
        </p:spPr>
        <p:txBody>
          <a:bodyPr anchor="b">
            <a:noAutofit/>
          </a:bodyPr>
          <a:p>
            <a:pPr algn="r">
              <a:lnSpc>
                <a:spcPct val="90000"/>
              </a:lnSpc>
            </a:pPr>
            <a:r>
              <a:rPr b="0" lang="en-US" sz="4000" spc="-1" strike="noStrike" cap="all">
                <a:solidFill>
                  <a:srgbClr val="ffffff"/>
                </a:solidFill>
                <a:latin typeface="Century Gothic"/>
              </a:rPr>
              <a:t>[embed video demo?]</a:t>
            </a:r>
            <a:endParaRPr b="0" lang="en-US" sz="4000" spc="-1" strike="noStrike">
              <a:solidFill>
                <a:srgbClr val="ffffff"/>
              </a:solidFill>
              <a:latin typeface="Century Gothic"/>
            </a:endParaRPr>
          </a:p>
        </p:txBody>
      </p:sp>
      <p:sp>
        <p:nvSpPr>
          <p:cNvPr id="231" name="TextShape 2"/>
          <p:cNvSpPr txBox="1"/>
          <p:nvPr/>
        </p:nvSpPr>
        <p:spPr>
          <a:xfrm>
            <a:off x="1024560" y="3641760"/>
            <a:ext cx="10489680" cy="955440"/>
          </a:xfrm>
          <a:prstGeom prst="rect">
            <a:avLst/>
          </a:prstGeom>
          <a:noFill/>
          <a:ln>
            <a:noFill/>
          </a:ln>
        </p:spPr>
        <p:txBody>
          <a:bodyPr>
            <a:noAutofit/>
          </a:bodyPr>
          <a:p>
            <a:endParaRPr b="0" lang="en-US" sz="2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7049880" y="689760"/>
            <a:ext cx="4265280" cy="1292760"/>
          </a:xfrm>
          <a:prstGeom prst="rect">
            <a:avLst/>
          </a:prstGeom>
          <a:noFill/>
          <a:ln>
            <a:noFill/>
          </a:ln>
        </p:spPr>
        <p:txBody>
          <a:bodyPr anchor="ctr">
            <a:noAutofit/>
          </a:bodyPr>
          <a:p>
            <a:pPr algn="ctr">
              <a:lnSpc>
                <a:spcPct val="90000"/>
              </a:lnSpc>
            </a:pPr>
            <a:r>
              <a:rPr b="0" lang="en-US" sz="4000" spc="-1" strike="noStrike" cap="all">
                <a:solidFill>
                  <a:srgbClr val="ffffff"/>
                </a:solidFill>
                <a:latin typeface="Century Gothic"/>
              </a:rPr>
              <a:t>Project goal</a:t>
            </a:r>
            <a:endParaRPr b="0" lang="en-US" sz="4000" spc="-1" strike="noStrike">
              <a:solidFill>
                <a:srgbClr val="ffffff"/>
              </a:solidFill>
              <a:latin typeface="Century Gothic"/>
            </a:endParaRPr>
          </a:p>
        </p:txBody>
      </p:sp>
      <p:pic>
        <p:nvPicPr>
          <p:cNvPr id="176" name="Content Placeholder 7" descr="Graphical user interface&#10;&#10;Description automatically generated"/>
          <p:cNvPicPr/>
          <p:nvPr/>
        </p:nvPicPr>
        <p:blipFill>
          <a:blip r:embed="rId1"/>
          <a:stretch/>
        </p:blipFill>
        <p:spPr>
          <a:xfrm>
            <a:off x="342000" y="2346480"/>
            <a:ext cx="5677200" cy="2567520"/>
          </a:xfrm>
          <a:prstGeom prst="rect">
            <a:avLst/>
          </a:prstGeom>
          <a:ln>
            <a:noFill/>
          </a:ln>
        </p:spPr>
      </p:pic>
      <p:sp>
        <p:nvSpPr>
          <p:cNvPr id="177" name="TextShape 2"/>
          <p:cNvSpPr txBox="1"/>
          <p:nvPr/>
        </p:nvSpPr>
        <p:spPr>
          <a:xfrm>
            <a:off x="6516000" y="2861280"/>
            <a:ext cx="5333760" cy="1538280"/>
          </a:xfrm>
          <a:prstGeom prst="rect">
            <a:avLst/>
          </a:prstGeom>
          <a:noFill/>
          <a:ln>
            <a:noFill/>
          </a:ln>
        </p:spPr>
        <p:txBody>
          <a:bodyPr>
            <a:normAutofit/>
          </a:bodyPr>
          <a:p>
            <a:pPr algn="ctr">
              <a:lnSpc>
                <a:spcPct val="90000"/>
              </a:lnSpc>
              <a:spcBef>
                <a:spcPts val="1001"/>
              </a:spcBef>
              <a:tabLst>
                <a:tab algn="l" pos="0"/>
              </a:tabLst>
            </a:pPr>
            <a:r>
              <a:rPr b="0" lang="en-US" sz="2600" spc="-1" strike="noStrike">
                <a:solidFill>
                  <a:srgbClr val="ffffff"/>
                </a:solidFill>
                <a:latin typeface="Century Gothic"/>
              </a:rPr>
              <a:t>The goal of this project was to create an online, graphical version of “War” – the classic card game</a:t>
            </a:r>
            <a:endParaRPr b="0" lang="en-US" sz="26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78" name="CustomShape 1"/>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79" name="Picture 11" descr=""/>
          <p:cNvPicPr/>
          <p:nvPr/>
        </p:nvPicPr>
        <p:blipFill>
          <a:blip r:embed="rId1"/>
          <a:stretch/>
        </p:blipFill>
        <p:spPr>
          <a:xfrm>
            <a:off x="0" y="4375080"/>
            <a:ext cx="12191760" cy="2482560"/>
          </a:xfrm>
          <a:prstGeom prst="rect">
            <a:avLst/>
          </a:prstGeom>
          <a:ln>
            <a:noFill/>
          </a:ln>
        </p:spPr>
      </p:pic>
      <p:sp>
        <p:nvSpPr>
          <p:cNvPr id="180" name="TextShape 2"/>
          <p:cNvSpPr txBox="1"/>
          <p:nvPr/>
        </p:nvSpPr>
        <p:spPr>
          <a:xfrm>
            <a:off x="4975920" y="965160"/>
            <a:ext cx="6170760" cy="4329360"/>
          </a:xfrm>
          <a:prstGeom prst="rect">
            <a:avLst/>
          </a:prstGeom>
          <a:noFill/>
          <a:ln>
            <a:noFill/>
          </a:ln>
        </p:spPr>
        <p:txBody>
          <a:bodyPr anchor="ctr">
            <a:normAutofit/>
          </a:bodyPr>
          <a:p>
            <a:pPr>
              <a:lnSpc>
                <a:spcPct val="90000"/>
              </a:lnSpc>
            </a:pPr>
            <a:r>
              <a:rPr b="0" lang="en-US" sz="5400" spc="-1" strike="noStrike" cap="all">
                <a:solidFill>
                  <a:srgbClr val="ffffff"/>
                </a:solidFill>
                <a:latin typeface="Century Gothic"/>
              </a:rPr>
              <a:t>Front End Tools</a:t>
            </a:r>
            <a:endParaRPr b="0" lang="en-US" sz="5400" spc="-1" strike="noStrike">
              <a:solidFill>
                <a:srgbClr val="ffffff"/>
              </a:solidFill>
              <a:latin typeface="Century Gothic"/>
            </a:endParaRPr>
          </a:p>
        </p:txBody>
      </p:sp>
      <p:sp>
        <p:nvSpPr>
          <p:cNvPr id="181" name="Line 3"/>
          <p:cNvSpPr/>
          <p:nvPr/>
        </p:nvSpPr>
        <p:spPr>
          <a:xfrm>
            <a:off x="4654080" y="1621080"/>
            <a:ext cx="0" cy="3017520"/>
          </a:xfrm>
          <a:prstGeom prst="line">
            <a:avLst/>
          </a:prstGeom>
          <a:ln w="15840">
            <a:solidFill>
              <a:schemeClr val="tx1"/>
            </a:solidFill>
            <a:round/>
          </a:ln>
        </p:spPr>
        <p:style>
          <a:lnRef idx="1">
            <a:schemeClr val="accent1"/>
          </a:lnRef>
          <a:fillRef idx="0">
            <a:schemeClr val="accent1"/>
          </a:fillRef>
          <a:effectRef idx="0">
            <a:schemeClr val="accent1"/>
          </a:effectRef>
          <a:fontRef idx="minor"/>
        </p:style>
      </p:sp>
      <p:pic>
        <p:nvPicPr>
          <p:cNvPr id="182" name="Graphic 6" descr="Tools with solid fill"/>
          <p:cNvPicPr/>
          <p:nvPr/>
        </p:nvPicPr>
        <p:blipFill>
          <a:blip r:embed="rId2"/>
          <a:stretch/>
        </p:blipFill>
        <p:spPr>
          <a:xfrm>
            <a:off x="415080" y="1313640"/>
            <a:ext cx="3632400" cy="36324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b="0" lang="en-US" sz="4000" spc="-1" strike="noStrike" cap="all">
                <a:solidFill>
                  <a:srgbClr val="ffffff"/>
                </a:solidFill>
                <a:latin typeface="Century Gothic"/>
              </a:rPr>
              <a:t>HTML/CSS</a:t>
            </a:r>
            <a:endParaRPr b="0" lang="en-US" sz="4000" spc="-1" strike="noStrike">
              <a:solidFill>
                <a:srgbClr val="ffffff"/>
              </a:solidFill>
              <a:latin typeface="Century Gothic"/>
            </a:endParaRPr>
          </a:p>
        </p:txBody>
      </p:sp>
      <p:sp>
        <p:nvSpPr>
          <p:cNvPr id="184" name="TextShape 2"/>
          <p:cNvSpPr txBox="1"/>
          <p:nvPr/>
        </p:nvSpPr>
        <p:spPr>
          <a:xfrm>
            <a:off x="685800" y="2194560"/>
            <a:ext cx="10820160" cy="402372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All of our front end was written in HTML with stylesheets in CSS. </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Used knowledge gained from previous labs in this course to develop the front end of our project.</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Great language to learn with wide applications.</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Challenges with getting the page layout to change as the game played and with having the layout be appropriate for any size screen. Phone screens show the most difficulty.</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Ran the game many times to test the conditions and play ability of the game as well as check styling of the CSS. </a:t>
            </a:r>
            <a:endParaRPr b="0" lang="en-US" sz="2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2895480" y="764280"/>
            <a:ext cx="8610120" cy="1292760"/>
          </a:xfrm>
          <a:prstGeom prst="rect">
            <a:avLst/>
          </a:prstGeom>
          <a:noFill/>
          <a:ln>
            <a:noFill/>
          </a:ln>
        </p:spPr>
        <p:txBody>
          <a:bodyPr anchor="ctr">
            <a:noAutofit/>
          </a:bodyPr>
          <a:p>
            <a:pPr algn="r">
              <a:lnSpc>
                <a:spcPct val="90000"/>
              </a:lnSpc>
            </a:pPr>
            <a:r>
              <a:rPr b="0" lang="en-US" sz="4000" spc="-1" strike="noStrike" cap="all">
                <a:solidFill>
                  <a:srgbClr val="ffffff"/>
                </a:solidFill>
                <a:latin typeface="Century Gothic"/>
              </a:rPr>
              <a:t>Heroku</a:t>
            </a:r>
            <a:endParaRPr b="0" lang="en-US" sz="4000" spc="-1" strike="noStrike">
              <a:solidFill>
                <a:srgbClr val="ffffff"/>
              </a:solidFill>
              <a:latin typeface="Century Gothic"/>
            </a:endParaRPr>
          </a:p>
        </p:txBody>
      </p:sp>
      <p:sp>
        <p:nvSpPr>
          <p:cNvPr id="186" name="TextShape 2"/>
          <p:cNvSpPr txBox="1"/>
          <p:nvPr/>
        </p:nvSpPr>
        <p:spPr>
          <a:xfrm>
            <a:off x="685800" y="2194560"/>
            <a:ext cx="10820160" cy="402372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Used as our main hosting service. </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Revisited lab 08 from this course to understand how to use and implement Heroku.</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Great tool that allowed for each member of our team to be able to push the code changes to the hosted version. </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Challenges in working with Heroku from the command line and allowing permissions to other users. Additionally, creating the necessary build files so that Heroku would be able to compile and launch our site on its service. </a:t>
            </a:r>
            <a:endParaRPr b="0" lang="en-US" sz="22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87" name="Picture 11" descr=""/>
          <p:cNvPicPr/>
          <p:nvPr/>
        </p:nvPicPr>
        <p:blipFill>
          <a:blip r:embed="rId1"/>
          <a:stretch/>
        </p:blipFill>
        <p:spPr>
          <a:xfrm>
            <a:off x="0" y="0"/>
            <a:ext cx="12191760" cy="1441080"/>
          </a:xfrm>
          <a:prstGeom prst="rect">
            <a:avLst/>
          </a:prstGeom>
          <a:ln>
            <a:noFill/>
          </a:ln>
        </p:spPr>
      </p:pic>
      <p:pic>
        <p:nvPicPr>
          <p:cNvPr id="188" name="Picture 13" descr=""/>
          <p:cNvPicPr/>
          <p:nvPr/>
        </p:nvPicPr>
        <p:blipFill>
          <a:blip r:embed="rId2"/>
          <a:stretch/>
        </p:blipFill>
        <p:spPr>
          <a:xfrm>
            <a:off x="0" y="4375080"/>
            <a:ext cx="12191760" cy="2482560"/>
          </a:xfrm>
          <a:prstGeom prst="rect">
            <a:avLst/>
          </a:prstGeom>
          <a:ln>
            <a:noFill/>
          </a:ln>
        </p:spPr>
      </p:pic>
      <p:sp>
        <p:nvSpPr>
          <p:cNvPr id="189" name="TextShape 1"/>
          <p:cNvSpPr txBox="1"/>
          <p:nvPr/>
        </p:nvSpPr>
        <p:spPr>
          <a:xfrm>
            <a:off x="2588040" y="3335760"/>
            <a:ext cx="7339320" cy="1695960"/>
          </a:xfrm>
          <a:prstGeom prst="rect">
            <a:avLst/>
          </a:prstGeom>
          <a:noFill/>
          <a:ln>
            <a:noFill/>
          </a:ln>
        </p:spPr>
        <p:txBody>
          <a:bodyPr anchor="ctr">
            <a:normAutofit/>
          </a:bodyPr>
          <a:p>
            <a:pPr algn="ctr">
              <a:lnSpc>
                <a:spcPct val="90000"/>
              </a:lnSpc>
            </a:pPr>
            <a:r>
              <a:rPr b="0" lang="en-US" sz="6000" spc="-1" strike="noStrike" cap="all">
                <a:solidFill>
                  <a:srgbClr val="ffffff"/>
                </a:solidFill>
                <a:latin typeface="Century Gothic"/>
              </a:rPr>
              <a:t>Back End Tools</a:t>
            </a:r>
            <a:endParaRPr b="0" lang="en-US" sz="6000" spc="-1" strike="noStrike">
              <a:solidFill>
                <a:srgbClr val="ffffff"/>
              </a:solidFill>
              <a:latin typeface="Century Gothic"/>
            </a:endParaRPr>
          </a:p>
        </p:txBody>
      </p:sp>
      <p:pic>
        <p:nvPicPr>
          <p:cNvPr id="190" name="Graphic 6" descr="Processor with solid fill"/>
          <p:cNvPicPr/>
          <p:nvPr/>
        </p:nvPicPr>
        <p:blipFill>
          <a:blip r:embed="rId3"/>
          <a:stretch/>
        </p:blipFill>
        <p:spPr>
          <a:xfrm>
            <a:off x="4765680" y="849240"/>
            <a:ext cx="2660400" cy="26604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91" name="TextShape 1"/>
          <p:cNvSpPr txBox="1"/>
          <p:nvPr/>
        </p:nvSpPr>
        <p:spPr>
          <a:xfrm>
            <a:off x="2895480" y="764280"/>
            <a:ext cx="8610120" cy="1292760"/>
          </a:xfrm>
          <a:prstGeom prst="rect">
            <a:avLst/>
          </a:prstGeom>
          <a:noFill/>
          <a:ln>
            <a:noFill/>
          </a:ln>
        </p:spPr>
        <p:txBody>
          <a:bodyPr anchor="ctr">
            <a:normAutofit/>
          </a:bodyPr>
          <a:p>
            <a:pPr algn="r">
              <a:lnSpc>
                <a:spcPct val="90000"/>
              </a:lnSpc>
            </a:pPr>
            <a:r>
              <a:rPr b="0" lang="en-US" sz="4000" spc="-1" strike="noStrike" cap="all">
                <a:solidFill>
                  <a:srgbClr val="ffffff"/>
                </a:solidFill>
                <a:latin typeface="Century Gothic"/>
              </a:rPr>
              <a:t>JavaScript</a:t>
            </a:r>
            <a:endParaRPr b="0" lang="en-US" sz="4000" spc="-1" strike="noStrike">
              <a:solidFill>
                <a:srgbClr val="ffffff"/>
              </a:solidFill>
              <a:latin typeface="Century Gothic"/>
            </a:endParaRPr>
          </a:p>
        </p:txBody>
      </p:sp>
      <p:sp>
        <p:nvSpPr>
          <p:cNvPr id="192" name="TextShape 2"/>
          <p:cNvSpPr txBox="1"/>
          <p:nvPr/>
        </p:nvSpPr>
        <p:spPr>
          <a:xfrm>
            <a:off x="677160" y="2194560"/>
            <a:ext cx="5816160" cy="4023720"/>
          </a:xfrm>
          <a:prstGeom prst="rect">
            <a:avLst/>
          </a:prstGeom>
          <a:noFill/>
          <a:ln>
            <a:noFill/>
          </a:ln>
        </p:spPr>
        <p:txBody>
          <a:bodyPr>
            <a:norm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The JavaScript language was used for the back end of the project</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This was chosen for its ease of use with  HTML and CSS</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While it was a challenge to have to learn JavaScript for this project, it proved to be the right call</a:t>
            </a:r>
            <a:endParaRPr b="0" lang="en-US" sz="2200" spc="-1" strike="noStrike">
              <a:solidFill>
                <a:srgbClr val="ffffff"/>
              </a:solidFill>
              <a:latin typeface="Century Gothic"/>
            </a:endParaRPr>
          </a:p>
        </p:txBody>
      </p:sp>
      <p:pic>
        <p:nvPicPr>
          <p:cNvPr id="193" name="Graphic 4" descr="Binary with solid fill"/>
          <p:cNvPicPr/>
          <p:nvPr/>
        </p:nvPicPr>
        <p:blipFill>
          <a:blip r:embed="rId1"/>
          <a:stretch/>
        </p:blipFill>
        <p:spPr>
          <a:xfrm>
            <a:off x="7426080" y="2272680"/>
            <a:ext cx="3638880" cy="36388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2687040" y="559080"/>
            <a:ext cx="9070560" cy="1292760"/>
          </a:xfrm>
          <a:prstGeom prst="rect">
            <a:avLst/>
          </a:prstGeom>
          <a:noFill/>
          <a:ln>
            <a:noFill/>
          </a:ln>
        </p:spPr>
        <p:txBody>
          <a:bodyPr anchor="ctr">
            <a:noAutofit/>
          </a:bodyPr>
          <a:p>
            <a:pPr algn="r">
              <a:lnSpc>
                <a:spcPct val="90000"/>
              </a:lnSpc>
            </a:pPr>
            <a:r>
              <a:rPr b="0" lang="en-US" sz="4000" spc="-1" strike="noStrike" cap="all">
                <a:solidFill>
                  <a:srgbClr val="ffffff"/>
                </a:solidFill>
                <a:latin typeface="Century Gothic"/>
              </a:rPr>
              <a:t>IntelliJ IDEA and node.js</a:t>
            </a:r>
            <a:endParaRPr b="0" lang="en-US" sz="4000" spc="-1" strike="noStrike">
              <a:solidFill>
                <a:srgbClr val="ffffff"/>
              </a:solidFill>
              <a:latin typeface="Century Gothic"/>
            </a:endParaRPr>
          </a:p>
        </p:txBody>
      </p:sp>
      <p:sp>
        <p:nvSpPr>
          <p:cNvPr id="195" name="TextShape 2"/>
          <p:cNvSpPr txBox="1"/>
          <p:nvPr/>
        </p:nvSpPr>
        <p:spPr>
          <a:xfrm>
            <a:off x="685800" y="2194560"/>
            <a:ext cx="10820160" cy="4023720"/>
          </a:xfrm>
          <a:prstGeom prst="rect">
            <a:avLst/>
          </a:prstGeom>
          <a:noFill/>
          <a:ln>
            <a:noFill/>
          </a:ln>
        </p:spPr>
        <p:txBody>
          <a:bodyPr>
            <a:noAutofit/>
          </a:bodyPr>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For programming the back-end in JavaScript, IntelliJ IDEA was used as the primary IDE</a:t>
            </a:r>
            <a:endParaRPr b="0" lang="en-US" sz="2200" spc="-1" strike="noStrike">
              <a:solidFill>
                <a:srgbClr val="ffffff"/>
              </a:solidFill>
              <a:latin typeface="Century Gothic"/>
            </a:endParaRPr>
          </a:p>
          <a:p>
            <a:pPr marL="228600" indent="-228240">
              <a:lnSpc>
                <a:spcPct val="90000"/>
              </a:lnSpc>
              <a:spcBef>
                <a:spcPts val="1001"/>
              </a:spcBef>
              <a:buClr>
                <a:srgbClr val="ffffff"/>
              </a:buClr>
              <a:buFont typeface="Arial"/>
              <a:buChar char="•"/>
            </a:pPr>
            <a:r>
              <a:rPr b="0" lang="en-US" sz="2200" spc="-1" strike="noStrike">
                <a:solidFill>
                  <a:srgbClr val="ffffff"/>
                </a:solidFill>
                <a:latin typeface="Century Gothic"/>
              </a:rPr>
              <a:t>Beyond scripting, IntelliJ was additionally used for documentation of the code as well as debugging the JavaScript</a:t>
            </a:r>
            <a:endParaRPr b="0" lang="en-US" sz="2200" spc="-1" strike="noStrike">
              <a:solidFill>
                <a:srgbClr val="ffffff"/>
              </a:solidFill>
              <a:latin typeface="Century Gothic"/>
            </a:endParaRPr>
          </a:p>
          <a:p>
            <a:pPr lvl="1" marL="685800" indent="-228240">
              <a:lnSpc>
                <a:spcPct val="90000"/>
              </a:lnSpc>
              <a:spcBef>
                <a:spcPts val="499"/>
              </a:spcBef>
              <a:buClr>
                <a:srgbClr val="ffffff"/>
              </a:buClr>
              <a:buFont typeface="Arial"/>
              <a:buChar char="•"/>
            </a:pPr>
            <a:r>
              <a:rPr b="0" lang="en-US" sz="2000" spc="-1" strike="noStrike">
                <a:solidFill>
                  <a:srgbClr val="ffffff"/>
                </a:solidFill>
                <a:latin typeface="Century Gothic"/>
              </a:rPr>
              <a:t>For documentation, the code was commented out to explain to future and present developers and teams</a:t>
            </a:r>
            <a:endParaRPr b="0" lang="en-US" sz="2000" spc="-1" strike="noStrike">
              <a:solidFill>
                <a:srgbClr val="ffffff"/>
              </a:solidFill>
              <a:latin typeface="Century Gothic"/>
            </a:endParaRPr>
          </a:p>
          <a:p>
            <a:pPr lvl="1" marL="685800" indent="-228240">
              <a:lnSpc>
                <a:spcPct val="90000"/>
              </a:lnSpc>
              <a:spcBef>
                <a:spcPts val="499"/>
              </a:spcBef>
              <a:buClr>
                <a:srgbClr val="ffffff"/>
              </a:buClr>
              <a:buFont typeface="Arial"/>
              <a:buChar char="•"/>
            </a:pPr>
            <a:r>
              <a:rPr b="0" lang="en-US" sz="2000" spc="-1" strike="noStrike">
                <a:solidFill>
                  <a:srgbClr val="ffffff"/>
                </a:solidFill>
                <a:latin typeface="Century Gothic"/>
              </a:rPr>
              <a:t>For debugging, the Node.js runtime environment was used in conjunction with the IntelliJ debugger to run the JavaScript code and debug it</a:t>
            </a:r>
            <a:endParaRPr b="0" lang="en-US" sz="2000" spc="-1" strike="noStrike">
              <a:solidFill>
                <a:srgbClr val="ffffff"/>
              </a:solidFill>
              <a:latin typeface="Century Gothic"/>
            </a:endParaRPr>
          </a:p>
          <a:p>
            <a:pPr>
              <a:lnSpc>
                <a:spcPct val="90000"/>
              </a:lnSpc>
              <a:spcBef>
                <a:spcPts val="1001"/>
              </a:spcBef>
            </a:pPr>
            <a:endParaRPr b="0" lang="en-US" sz="2000" spc="-1" strike="noStrike">
              <a:solidFill>
                <a:srgbClr val="ffffff"/>
              </a:solidFill>
              <a:latin typeface="Century Gothic"/>
            </a:endParaRPr>
          </a:p>
        </p:txBody>
      </p:sp>
      <p:pic>
        <p:nvPicPr>
          <p:cNvPr id="196" name="Graphic 6" descr="Ladybug with solid fill"/>
          <p:cNvPicPr/>
          <p:nvPr/>
        </p:nvPicPr>
        <p:blipFill>
          <a:blip r:embed="rId1"/>
          <a:stretch/>
        </p:blipFill>
        <p:spPr>
          <a:xfrm>
            <a:off x="1839960" y="5304240"/>
            <a:ext cx="914040" cy="914040"/>
          </a:xfrm>
          <a:prstGeom prst="rect">
            <a:avLst/>
          </a:prstGeom>
          <a:ln>
            <a:noFill/>
          </a:ln>
        </p:spPr>
      </p:pic>
      <p:pic>
        <p:nvPicPr>
          <p:cNvPr id="197" name="Graphic 8" descr="Ladybug outline"/>
          <p:cNvPicPr/>
          <p:nvPr/>
        </p:nvPicPr>
        <p:blipFill>
          <a:blip r:embed="rId2"/>
          <a:stretch/>
        </p:blipFill>
        <p:spPr>
          <a:xfrm>
            <a:off x="727920" y="5304240"/>
            <a:ext cx="914040" cy="914040"/>
          </a:xfrm>
          <a:prstGeom prst="rect">
            <a:avLst/>
          </a:prstGeom>
          <a:ln>
            <a:noFill/>
          </a:ln>
        </p:spPr>
      </p:pic>
      <p:pic>
        <p:nvPicPr>
          <p:cNvPr id="198" name="Graphic 9" descr="Ladybug with solid fill"/>
          <p:cNvPicPr/>
          <p:nvPr/>
        </p:nvPicPr>
        <p:blipFill>
          <a:blip r:embed="rId3"/>
          <a:stretch/>
        </p:blipFill>
        <p:spPr>
          <a:xfrm>
            <a:off x="4267440" y="5304240"/>
            <a:ext cx="914040" cy="914040"/>
          </a:xfrm>
          <a:prstGeom prst="rect">
            <a:avLst/>
          </a:prstGeom>
          <a:ln>
            <a:noFill/>
          </a:ln>
        </p:spPr>
      </p:pic>
      <p:pic>
        <p:nvPicPr>
          <p:cNvPr id="199" name="Graphic 10" descr="Ladybug outline"/>
          <p:cNvPicPr/>
          <p:nvPr/>
        </p:nvPicPr>
        <p:blipFill>
          <a:blip r:embed="rId4"/>
          <a:stretch/>
        </p:blipFill>
        <p:spPr>
          <a:xfrm>
            <a:off x="3053880" y="5304240"/>
            <a:ext cx="914040" cy="914040"/>
          </a:xfrm>
          <a:prstGeom prst="rect">
            <a:avLst/>
          </a:prstGeom>
          <a:ln>
            <a:noFill/>
          </a:ln>
        </p:spPr>
      </p:pic>
      <p:pic>
        <p:nvPicPr>
          <p:cNvPr id="200" name="Graphic 11" descr="Ladybug outline"/>
          <p:cNvPicPr/>
          <p:nvPr/>
        </p:nvPicPr>
        <p:blipFill>
          <a:blip r:embed="rId5"/>
          <a:stretch/>
        </p:blipFill>
        <p:spPr>
          <a:xfrm>
            <a:off x="5341320" y="5304240"/>
            <a:ext cx="914040" cy="914040"/>
          </a:xfrm>
          <a:prstGeom prst="rect">
            <a:avLst/>
          </a:prstGeom>
          <a:ln>
            <a:noFill/>
          </a:ln>
        </p:spPr>
      </p:pic>
      <p:pic>
        <p:nvPicPr>
          <p:cNvPr id="201" name="Graphic 12" descr="Ladybug with solid fill"/>
          <p:cNvPicPr/>
          <p:nvPr/>
        </p:nvPicPr>
        <p:blipFill>
          <a:blip r:embed="rId6"/>
          <a:stretch/>
        </p:blipFill>
        <p:spPr>
          <a:xfrm>
            <a:off x="6415200" y="5304240"/>
            <a:ext cx="914040" cy="914040"/>
          </a:xfrm>
          <a:prstGeom prst="rect">
            <a:avLst/>
          </a:prstGeom>
          <a:ln>
            <a:noFill/>
          </a:ln>
        </p:spPr>
      </p:pic>
      <p:pic>
        <p:nvPicPr>
          <p:cNvPr id="202" name="Graphic 13" descr="Ladybug outline"/>
          <p:cNvPicPr/>
          <p:nvPr/>
        </p:nvPicPr>
        <p:blipFill>
          <a:blip r:embed="rId7"/>
          <a:stretch/>
        </p:blipFill>
        <p:spPr>
          <a:xfrm>
            <a:off x="7608960" y="5304240"/>
            <a:ext cx="914040" cy="914040"/>
          </a:xfrm>
          <a:prstGeom prst="rect">
            <a:avLst/>
          </a:prstGeom>
          <a:ln>
            <a:noFill/>
          </a:ln>
        </p:spPr>
      </p:pic>
      <p:pic>
        <p:nvPicPr>
          <p:cNvPr id="203" name="Graphic 14" descr="Ladybug with solid fill"/>
          <p:cNvPicPr/>
          <p:nvPr/>
        </p:nvPicPr>
        <p:blipFill>
          <a:blip r:embed="rId8"/>
          <a:stretch/>
        </p:blipFill>
        <p:spPr>
          <a:xfrm>
            <a:off x="8563320" y="5304240"/>
            <a:ext cx="914040" cy="914040"/>
          </a:xfrm>
          <a:prstGeom prst="rect">
            <a:avLst/>
          </a:prstGeom>
          <a:ln>
            <a:noFill/>
          </a:ln>
        </p:spPr>
      </p:pic>
      <p:pic>
        <p:nvPicPr>
          <p:cNvPr id="204" name="Graphic 15" descr="Ladybug outline"/>
          <p:cNvPicPr/>
          <p:nvPr/>
        </p:nvPicPr>
        <p:blipFill>
          <a:blip r:embed="rId9"/>
          <a:stretch/>
        </p:blipFill>
        <p:spPr>
          <a:xfrm>
            <a:off x="9517680" y="5304240"/>
            <a:ext cx="914040" cy="914040"/>
          </a:xfrm>
          <a:prstGeom prst="rect">
            <a:avLst/>
          </a:prstGeom>
          <a:ln>
            <a:noFill/>
          </a:ln>
        </p:spPr>
      </p:pic>
      <p:pic>
        <p:nvPicPr>
          <p:cNvPr id="205" name="Graphic 16" descr="Ladybug with solid fill"/>
          <p:cNvPicPr/>
          <p:nvPr/>
        </p:nvPicPr>
        <p:blipFill>
          <a:blip r:embed="rId10"/>
          <a:stretch/>
        </p:blipFill>
        <p:spPr>
          <a:xfrm>
            <a:off x="10591920" y="5304240"/>
            <a:ext cx="914040" cy="9140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2041920" y="2439720"/>
            <a:ext cx="5775120" cy="1978200"/>
          </a:xfrm>
          <a:prstGeom prst="rect">
            <a:avLst/>
          </a:prstGeom>
          <a:noFill/>
          <a:ln>
            <a:noFill/>
          </a:ln>
        </p:spPr>
        <p:txBody>
          <a:bodyPr anchor="ctr">
            <a:normAutofit/>
          </a:bodyPr>
          <a:p>
            <a:pPr algn="ctr">
              <a:lnSpc>
                <a:spcPct val="90000"/>
              </a:lnSpc>
            </a:pPr>
            <a:r>
              <a:rPr b="0" lang="en-US" sz="5500" spc="-1" strike="noStrike" cap="all">
                <a:solidFill>
                  <a:srgbClr val="ffffff"/>
                </a:solidFill>
                <a:latin typeface="Century Gothic"/>
              </a:rPr>
              <a:t>Art tools</a:t>
            </a:r>
            <a:endParaRPr b="0" lang="en-US" sz="5500" spc="-1" strike="noStrike">
              <a:solidFill>
                <a:srgbClr val="ffffff"/>
              </a:solidFill>
              <a:latin typeface="Century Gothic"/>
            </a:endParaRPr>
          </a:p>
        </p:txBody>
      </p:sp>
      <p:pic>
        <p:nvPicPr>
          <p:cNvPr id="207" name="Graphic 6" descr="Palette with solid fill"/>
          <p:cNvPicPr/>
          <p:nvPr/>
        </p:nvPicPr>
        <p:blipFill>
          <a:blip r:embed="rId1"/>
          <a:stretch/>
        </p:blipFill>
        <p:spPr>
          <a:xfrm>
            <a:off x="7262280" y="1872360"/>
            <a:ext cx="3112920" cy="31129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{53BD82B4-6B72-DF42-A59D-7DA6F1B22FE3}tf10001079</Template>
  <TotalTime>160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2022-04-29T10:46:16Z</dcterms:created>
  <dc:creator>Fairbairn, Grant</dc:creator>
  <dc:description/>
  <dc:language>en-US</dc:language>
  <cp:lastModifiedBy/>
  <dcterms:modified xsi:type="dcterms:W3CDTF">2022-05-01T12:21:26Z</dcterms:modified>
  <cp:revision>25</cp:revision>
  <dc:subject/>
  <dc:title>CSPB 3308 Team 3 Final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18</vt:i4>
  </property>
</Properties>
</file>